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7"/>
  </p:notesMasterIdLst>
  <p:sldIdLst>
    <p:sldId id="256" r:id="rId2"/>
    <p:sldId id="263" r:id="rId3"/>
    <p:sldId id="260" r:id="rId4"/>
    <p:sldId id="275" r:id="rId5"/>
    <p:sldId id="280" r:id="rId6"/>
    <p:sldId id="261" r:id="rId7"/>
    <p:sldId id="282" r:id="rId8"/>
    <p:sldId id="276" r:id="rId9"/>
    <p:sldId id="266" r:id="rId10"/>
    <p:sldId id="265" r:id="rId11"/>
    <p:sldId id="274" r:id="rId12"/>
    <p:sldId id="283" r:id="rId13"/>
    <p:sldId id="267" r:id="rId14"/>
    <p:sldId id="284" r:id="rId15"/>
    <p:sldId id="25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45"/>
    <p:restoredTop sz="65357"/>
  </p:normalViewPr>
  <p:slideViewPr>
    <p:cSldViewPr snapToGrid="0" snapToObjects="1">
      <p:cViewPr varScale="1">
        <p:scale>
          <a:sx n="48" d="100"/>
          <a:sy n="48" d="100"/>
        </p:scale>
        <p:origin x="10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DBDC2D-6FB7-5D4E-AB36-B03910C35E69}"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DF730EF-299D-F543-A597-EDEE15A0055F}">
      <dgm:prSet phldrT="[Text]"/>
      <dgm:spPr/>
      <dgm:t>
        <a:bodyPr/>
        <a:lstStyle/>
        <a:p>
          <a:r>
            <a:rPr lang="en-US" dirty="0"/>
            <a:t>Palliative Care</a:t>
          </a:r>
        </a:p>
      </dgm:t>
    </dgm:pt>
    <dgm:pt modelId="{8C426017-DA60-2F4E-A382-8253D4348738}" type="parTrans" cxnId="{91E8BF5B-6AD8-BE40-8CBF-DC8546A6C3F8}">
      <dgm:prSet/>
      <dgm:spPr/>
      <dgm:t>
        <a:bodyPr/>
        <a:lstStyle/>
        <a:p>
          <a:endParaRPr lang="en-US"/>
        </a:p>
      </dgm:t>
    </dgm:pt>
    <dgm:pt modelId="{83E7D1CA-1975-664C-9473-946A26765D3C}" type="sibTrans" cxnId="{91E8BF5B-6AD8-BE40-8CBF-DC8546A6C3F8}">
      <dgm:prSet/>
      <dgm:spPr/>
      <dgm:t>
        <a:bodyPr/>
        <a:lstStyle/>
        <a:p>
          <a:endParaRPr lang="en-US"/>
        </a:p>
      </dgm:t>
    </dgm:pt>
    <dgm:pt modelId="{78204AB9-4FFE-E64E-9315-F338EE1B7BC6}">
      <dgm:prSet phldrT="[Text]"/>
      <dgm:spPr/>
      <dgm:t>
        <a:bodyPr/>
        <a:lstStyle/>
        <a:p>
          <a:r>
            <a:rPr lang="en-US" dirty="0"/>
            <a:t>End of life care</a:t>
          </a:r>
        </a:p>
      </dgm:t>
    </dgm:pt>
    <dgm:pt modelId="{06F25C17-D8BC-F944-8FC4-AE753B115A05}" type="parTrans" cxnId="{BB502745-59E9-CB42-BF3C-EAAA33F6AE1A}">
      <dgm:prSet/>
      <dgm:spPr/>
      <dgm:t>
        <a:bodyPr/>
        <a:lstStyle/>
        <a:p>
          <a:endParaRPr lang="en-US"/>
        </a:p>
      </dgm:t>
    </dgm:pt>
    <dgm:pt modelId="{198CED89-E38D-574B-9BFD-41E6ACE13D38}" type="sibTrans" cxnId="{BB502745-59E9-CB42-BF3C-EAAA33F6AE1A}">
      <dgm:prSet/>
      <dgm:spPr/>
      <dgm:t>
        <a:bodyPr/>
        <a:lstStyle/>
        <a:p>
          <a:endParaRPr lang="en-US"/>
        </a:p>
      </dgm:t>
    </dgm:pt>
    <dgm:pt modelId="{9E557263-6DA4-6A4D-BC55-7F73013A1189}">
      <dgm:prSet phldrT="[Text]"/>
      <dgm:spPr/>
      <dgm:t>
        <a:bodyPr/>
        <a:lstStyle/>
        <a:p>
          <a:r>
            <a:rPr lang="en-US" dirty="0"/>
            <a:t>Supportive care </a:t>
          </a:r>
        </a:p>
      </dgm:t>
    </dgm:pt>
    <dgm:pt modelId="{DE4FA8BA-0B69-BA49-BFC6-4666A5DD93AA}" type="parTrans" cxnId="{1D0CF8D8-CE66-2648-A3AB-ACC1206C530C}">
      <dgm:prSet/>
      <dgm:spPr/>
      <dgm:t>
        <a:bodyPr/>
        <a:lstStyle/>
        <a:p>
          <a:endParaRPr lang="en-US"/>
        </a:p>
      </dgm:t>
    </dgm:pt>
    <dgm:pt modelId="{58BF3512-66B2-A44E-9503-BA2EB332D285}" type="sibTrans" cxnId="{1D0CF8D8-CE66-2648-A3AB-ACC1206C530C}">
      <dgm:prSet/>
      <dgm:spPr/>
      <dgm:t>
        <a:bodyPr/>
        <a:lstStyle/>
        <a:p>
          <a:endParaRPr lang="en-US"/>
        </a:p>
      </dgm:t>
    </dgm:pt>
    <dgm:pt modelId="{E327920F-1F9F-8F43-A756-AE600383BC38}" type="pres">
      <dgm:prSet presAssocID="{45DBDC2D-6FB7-5D4E-AB36-B03910C35E69}" presName="hierChild1" presStyleCnt="0">
        <dgm:presLayoutVars>
          <dgm:chPref val="1"/>
          <dgm:dir/>
          <dgm:animOne val="branch"/>
          <dgm:animLvl val="lvl"/>
          <dgm:resizeHandles/>
        </dgm:presLayoutVars>
      </dgm:prSet>
      <dgm:spPr/>
      <dgm:t>
        <a:bodyPr/>
        <a:lstStyle/>
        <a:p>
          <a:endParaRPr lang="en-US"/>
        </a:p>
      </dgm:t>
    </dgm:pt>
    <dgm:pt modelId="{81C5414F-F9F8-0A48-AAC7-0188E76ADF1A}" type="pres">
      <dgm:prSet presAssocID="{FDF730EF-299D-F543-A597-EDEE15A0055F}" presName="hierRoot1" presStyleCnt="0"/>
      <dgm:spPr/>
    </dgm:pt>
    <dgm:pt modelId="{14CE5318-EEEB-8140-A701-962EDBBD5B4E}" type="pres">
      <dgm:prSet presAssocID="{FDF730EF-299D-F543-A597-EDEE15A0055F}" presName="composite" presStyleCnt="0"/>
      <dgm:spPr/>
    </dgm:pt>
    <dgm:pt modelId="{B1D26438-FAD9-DF41-988F-28E8604B5D7A}" type="pres">
      <dgm:prSet presAssocID="{FDF730EF-299D-F543-A597-EDEE15A0055F}" presName="background" presStyleLbl="node0" presStyleIdx="0" presStyleCnt="1"/>
      <dgm:spPr/>
    </dgm:pt>
    <dgm:pt modelId="{50D98038-405C-444D-84D7-F2E96A21C832}" type="pres">
      <dgm:prSet presAssocID="{FDF730EF-299D-F543-A597-EDEE15A0055F}" presName="text" presStyleLbl="fgAcc0" presStyleIdx="0" presStyleCnt="1">
        <dgm:presLayoutVars>
          <dgm:chPref val="3"/>
        </dgm:presLayoutVars>
      </dgm:prSet>
      <dgm:spPr/>
      <dgm:t>
        <a:bodyPr/>
        <a:lstStyle/>
        <a:p>
          <a:endParaRPr lang="en-US"/>
        </a:p>
      </dgm:t>
    </dgm:pt>
    <dgm:pt modelId="{1FF7F8FE-0073-4144-A81D-4DD616CB9B96}" type="pres">
      <dgm:prSet presAssocID="{FDF730EF-299D-F543-A597-EDEE15A0055F}" presName="hierChild2" presStyleCnt="0"/>
      <dgm:spPr/>
    </dgm:pt>
    <dgm:pt modelId="{0B7047A1-9479-F941-ADA4-599CFEF9B241}" type="pres">
      <dgm:prSet presAssocID="{06F25C17-D8BC-F944-8FC4-AE753B115A05}" presName="Name10" presStyleLbl="parChTrans1D2" presStyleIdx="0" presStyleCnt="2"/>
      <dgm:spPr/>
      <dgm:t>
        <a:bodyPr/>
        <a:lstStyle/>
        <a:p>
          <a:endParaRPr lang="en-US"/>
        </a:p>
      </dgm:t>
    </dgm:pt>
    <dgm:pt modelId="{7111A94D-396E-E647-AD51-79258F5A0F04}" type="pres">
      <dgm:prSet presAssocID="{78204AB9-4FFE-E64E-9315-F338EE1B7BC6}" presName="hierRoot2" presStyleCnt="0"/>
      <dgm:spPr/>
    </dgm:pt>
    <dgm:pt modelId="{A9309403-10D7-F244-A8D7-4D781F6BD671}" type="pres">
      <dgm:prSet presAssocID="{78204AB9-4FFE-E64E-9315-F338EE1B7BC6}" presName="composite2" presStyleCnt="0"/>
      <dgm:spPr/>
    </dgm:pt>
    <dgm:pt modelId="{6B7EE3D2-94E7-FE4D-9D7E-9C02BBB7A949}" type="pres">
      <dgm:prSet presAssocID="{78204AB9-4FFE-E64E-9315-F338EE1B7BC6}" presName="background2" presStyleLbl="node2" presStyleIdx="0" presStyleCnt="2"/>
      <dgm:spPr/>
    </dgm:pt>
    <dgm:pt modelId="{164FDC29-EC1D-AF45-8274-8559B28EC5A0}" type="pres">
      <dgm:prSet presAssocID="{78204AB9-4FFE-E64E-9315-F338EE1B7BC6}" presName="text2" presStyleLbl="fgAcc2" presStyleIdx="0" presStyleCnt="2">
        <dgm:presLayoutVars>
          <dgm:chPref val="3"/>
        </dgm:presLayoutVars>
      </dgm:prSet>
      <dgm:spPr/>
      <dgm:t>
        <a:bodyPr/>
        <a:lstStyle/>
        <a:p>
          <a:endParaRPr lang="en-US"/>
        </a:p>
      </dgm:t>
    </dgm:pt>
    <dgm:pt modelId="{1A5171A8-ACBE-204A-9222-880677747FD0}" type="pres">
      <dgm:prSet presAssocID="{78204AB9-4FFE-E64E-9315-F338EE1B7BC6}" presName="hierChild3" presStyleCnt="0"/>
      <dgm:spPr/>
    </dgm:pt>
    <dgm:pt modelId="{AFEAC122-28A2-8041-ACC5-BE0E35BCF304}" type="pres">
      <dgm:prSet presAssocID="{DE4FA8BA-0B69-BA49-BFC6-4666A5DD93AA}" presName="Name10" presStyleLbl="parChTrans1D2" presStyleIdx="1" presStyleCnt="2"/>
      <dgm:spPr/>
      <dgm:t>
        <a:bodyPr/>
        <a:lstStyle/>
        <a:p>
          <a:endParaRPr lang="en-US"/>
        </a:p>
      </dgm:t>
    </dgm:pt>
    <dgm:pt modelId="{9EC61E45-C3F9-7543-B86D-A9CE9DE47796}" type="pres">
      <dgm:prSet presAssocID="{9E557263-6DA4-6A4D-BC55-7F73013A1189}" presName="hierRoot2" presStyleCnt="0"/>
      <dgm:spPr/>
    </dgm:pt>
    <dgm:pt modelId="{3AFE7071-3463-904B-93A8-D8443DC768FC}" type="pres">
      <dgm:prSet presAssocID="{9E557263-6DA4-6A4D-BC55-7F73013A1189}" presName="composite2" presStyleCnt="0"/>
      <dgm:spPr/>
    </dgm:pt>
    <dgm:pt modelId="{6CE67738-0506-584B-80F0-A1ADCD59A07C}" type="pres">
      <dgm:prSet presAssocID="{9E557263-6DA4-6A4D-BC55-7F73013A1189}" presName="background2" presStyleLbl="node2" presStyleIdx="1" presStyleCnt="2"/>
      <dgm:spPr/>
    </dgm:pt>
    <dgm:pt modelId="{4C51DDAC-B0ED-DD4B-9839-4514648A1898}" type="pres">
      <dgm:prSet presAssocID="{9E557263-6DA4-6A4D-BC55-7F73013A1189}" presName="text2" presStyleLbl="fgAcc2" presStyleIdx="1" presStyleCnt="2">
        <dgm:presLayoutVars>
          <dgm:chPref val="3"/>
        </dgm:presLayoutVars>
      </dgm:prSet>
      <dgm:spPr/>
      <dgm:t>
        <a:bodyPr/>
        <a:lstStyle/>
        <a:p>
          <a:endParaRPr lang="en-US"/>
        </a:p>
      </dgm:t>
    </dgm:pt>
    <dgm:pt modelId="{38D88E27-6E62-9144-A3BE-556A74838E36}" type="pres">
      <dgm:prSet presAssocID="{9E557263-6DA4-6A4D-BC55-7F73013A1189}" presName="hierChild3" presStyleCnt="0"/>
      <dgm:spPr/>
    </dgm:pt>
  </dgm:ptLst>
  <dgm:cxnLst>
    <dgm:cxn modelId="{1D0CF8D8-CE66-2648-A3AB-ACC1206C530C}" srcId="{FDF730EF-299D-F543-A597-EDEE15A0055F}" destId="{9E557263-6DA4-6A4D-BC55-7F73013A1189}" srcOrd="1" destOrd="0" parTransId="{DE4FA8BA-0B69-BA49-BFC6-4666A5DD93AA}" sibTransId="{58BF3512-66B2-A44E-9503-BA2EB332D285}"/>
    <dgm:cxn modelId="{B0C01287-27DD-0C4E-9F3E-93890D304B59}" type="presOf" srcId="{45DBDC2D-6FB7-5D4E-AB36-B03910C35E69}" destId="{E327920F-1F9F-8F43-A756-AE600383BC38}" srcOrd="0" destOrd="0" presId="urn:microsoft.com/office/officeart/2005/8/layout/hierarchy1"/>
    <dgm:cxn modelId="{BB502745-59E9-CB42-BF3C-EAAA33F6AE1A}" srcId="{FDF730EF-299D-F543-A597-EDEE15A0055F}" destId="{78204AB9-4FFE-E64E-9315-F338EE1B7BC6}" srcOrd="0" destOrd="0" parTransId="{06F25C17-D8BC-F944-8FC4-AE753B115A05}" sibTransId="{198CED89-E38D-574B-9BFD-41E6ACE13D38}"/>
    <dgm:cxn modelId="{363F0D36-05BF-D24D-8BD2-9C3F5D46C04D}" type="presOf" srcId="{06F25C17-D8BC-F944-8FC4-AE753B115A05}" destId="{0B7047A1-9479-F941-ADA4-599CFEF9B241}" srcOrd="0" destOrd="0" presId="urn:microsoft.com/office/officeart/2005/8/layout/hierarchy1"/>
    <dgm:cxn modelId="{9D684FF6-448A-2846-8FB9-4F6BCFB8F181}" type="presOf" srcId="{78204AB9-4FFE-E64E-9315-F338EE1B7BC6}" destId="{164FDC29-EC1D-AF45-8274-8559B28EC5A0}" srcOrd="0" destOrd="0" presId="urn:microsoft.com/office/officeart/2005/8/layout/hierarchy1"/>
    <dgm:cxn modelId="{6CD80F8D-543F-B148-A3FA-62C30BCFB15A}" type="presOf" srcId="{9E557263-6DA4-6A4D-BC55-7F73013A1189}" destId="{4C51DDAC-B0ED-DD4B-9839-4514648A1898}" srcOrd="0" destOrd="0" presId="urn:microsoft.com/office/officeart/2005/8/layout/hierarchy1"/>
    <dgm:cxn modelId="{2439863A-2107-5745-91EC-9B7CF4B18368}" type="presOf" srcId="{FDF730EF-299D-F543-A597-EDEE15A0055F}" destId="{50D98038-405C-444D-84D7-F2E96A21C832}" srcOrd="0" destOrd="0" presId="urn:microsoft.com/office/officeart/2005/8/layout/hierarchy1"/>
    <dgm:cxn modelId="{91E8BF5B-6AD8-BE40-8CBF-DC8546A6C3F8}" srcId="{45DBDC2D-6FB7-5D4E-AB36-B03910C35E69}" destId="{FDF730EF-299D-F543-A597-EDEE15A0055F}" srcOrd="0" destOrd="0" parTransId="{8C426017-DA60-2F4E-A382-8253D4348738}" sibTransId="{83E7D1CA-1975-664C-9473-946A26765D3C}"/>
    <dgm:cxn modelId="{D68EF2A4-A49F-6049-AE19-6A27FF400ADF}" type="presOf" srcId="{DE4FA8BA-0B69-BA49-BFC6-4666A5DD93AA}" destId="{AFEAC122-28A2-8041-ACC5-BE0E35BCF304}" srcOrd="0" destOrd="0" presId="urn:microsoft.com/office/officeart/2005/8/layout/hierarchy1"/>
    <dgm:cxn modelId="{5AB9DAB4-9C7C-3145-B54C-6FC6DEC94FC9}" type="presParOf" srcId="{E327920F-1F9F-8F43-A756-AE600383BC38}" destId="{81C5414F-F9F8-0A48-AAC7-0188E76ADF1A}" srcOrd="0" destOrd="0" presId="urn:microsoft.com/office/officeart/2005/8/layout/hierarchy1"/>
    <dgm:cxn modelId="{2C5401AF-5606-7441-984F-2F05C2DCDEE7}" type="presParOf" srcId="{81C5414F-F9F8-0A48-AAC7-0188E76ADF1A}" destId="{14CE5318-EEEB-8140-A701-962EDBBD5B4E}" srcOrd="0" destOrd="0" presId="urn:microsoft.com/office/officeart/2005/8/layout/hierarchy1"/>
    <dgm:cxn modelId="{34716D17-8C10-0544-ACFA-43F9EAC2370C}" type="presParOf" srcId="{14CE5318-EEEB-8140-A701-962EDBBD5B4E}" destId="{B1D26438-FAD9-DF41-988F-28E8604B5D7A}" srcOrd="0" destOrd="0" presId="urn:microsoft.com/office/officeart/2005/8/layout/hierarchy1"/>
    <dgm:cxn modelId="{58AE7A65-1347-994D-960C-F846C60EDEDF}" type="presParOf" srcId="{14CE5318-EEEB-8140-A701-962EDBBD5B4E}" destId="{50D98038-405C-444D-84D7-F2E96A21C832}" srcOrd="1" destOrd="0" presId="urn:microsoft.com/office/officeart/2005/8/layout/hierarchy1"/>
    <dgm:cxn modelId="{F32AC13E-EBEE-654D-80ED-9958CC35ADE9}" type="presParOf" srcId="{81C5414F-F9F8-0A48-AAC7-0188E76ADF1A}" destId="{1FF7F8FE-0073-4144-A81D-4DD616CB9B96}" srcOrd="1" destOrd="0" presId="urn:microsoft.com/office/officeart/2005/8/layout/hierarchy1"/>
    <dgm:cxn modelId="{3A168F44-9868-264E-BA61-261184228FE2}" type="presParOf" srcId="{1FF7F8FE-0073-4144-A81D-4DD616CB9B96}" destId="{0B7047A1-9479-F941-ADA4-599CFEF9B241}" srcOrd="0" destOrd="0" presId="urn:microsoft.com/office/officeart/2005/8/layout/hierarchy1"/>
    <dgm:cxn modelId="{553812FA-E9EC-B94B-AA71-9967A011F7D8}" type="presParOf" srcId="{1FF7F8FE-0073-4144-A81D-4DD616CB9B96}" destId="{7111A94D-396E-E647-AD51-79258F5A0F04}" srcOrd="1" destOrd="0" presId="urn:microsoft.com/office/officeart/2005/8/layout/hierarchy1"/>
    <dgm:cxn modelId="{93592E16-7791-DC45-8E1F-FCB7A542FFA3}" type="presParOf" srcId="{7111A94D-396E-E647-AD51-79258F5A0F04}" destId="{A9309403-10D7-F244-A8D7-4D781F6BD671}" srcOrd="0" destOrd="0" presId="urn:microsoft.com/office/officeart/2005/8/layout/hierarchy1"/>
    <dgm:cxn modelId="{8BDE03A3-8673-E04F-B043-D6FFB0DCB394}" type="presParOf" srcId="{A9309403-10D7-F244-A8D7-4D781F6BD671}" destId="{6B7EE3D2-94E7-FE4D-9D7E-9C02BBB7A949}" srcOrd="0" destOrd="0" presId="urn:microsoft.com/office/officeart/2005/8/layout/hierarchy1"/>
    <dgm:cxn modelId="{75E46C1F-195E-2545-B420-FB27412A3464}" type="presParOf" srcId="{A9309403-10D7-F244-A8D7-4D781F6BD671}" destId="{164FDC29-EC1D-AF45-8274-8559B28EC5A0}" srcOrd="1" destOrd="0" presId="urn:microsoft.com/office/officeart/2005/8/layout/hierarchy1"/>
    <dgm:cxn modelId="{82CEE77F-C923-7D49-8DF3-C9295C81DF8C}" type="presParOf" srcId="{7111A94D-396E-E647-AD51-79258F5A0F04}" destId="{1A5171A8-ACBE-204A-9222-880677747FD0}" srcOrd="1" destOrd="0" presId="urn:microsoft.com/office/officeart/2005/8/layout/hierarchy1"/>
    <dgm:cxn modelId="{0AB8CCA9-FDB9-E048-92F0-1B2264D21715}" type="presParOf" srcId="{1FF7F8FE-0073-4144-A81D-4DD616CB9B96}" destId="{AFEAC122-28A2-8041-ACC5-BE0E35BCF304}" srcOrd="2" destOrd="0" presId="urn:microsoft.com/office/officeart/2005/8/layout/hierarchy1"/>
    <dgm:cxn modelId="{AF76A19F-F772-D44A-9F01-E9C0A8D62EA6}" type="presParOf" srcId="{1FF7F8FE-0073-4144-A81D-4DD616CB9B96}" destId="{9EC61E45-C3F9-7543-B86D-A9CE9DE47796}" srcOrd="3" destOrd="0" presId="urn:microsoft.com/office/officeart/2005/8/layout/hierarchy1"/>
    <dgm:cxn modelId="{9FEC861A-A398-1042-A156-6182F54AA4E5}" type="presParOf" srcId="{9EC61E45-C3F9-7543-B86D-A9CE9DE47796}" destId="{3AFE7071-3463-904B-93A8-D8443DC768FC}" srcOrd="0" destOrd="0" presId="urn:microsoft.com/office/officeart/2005/8/layout/hierarchy1"/>
    <dgm:cxn modelId="{A1AC3326-554A-3D47-95A5-7F7A7C60B3D5}" type="presParOf" srcId="{3AFE7071-3463-904B-93A8-D8443DC768FC}" destId="{6CE67738-0506-584B-80F0-A1ADCD59A07C}" srcOrd="0" destOrd="0" presId="urn:microsoft.com/office/officeart/2005/8/layout/hierarchy1"/>
    <dgm:cxn modelId="{1546DCC6-DEC1-3E48-A502-025FD20EAEE9}" type="presParOf" srcId="{3AFE7071-3463-904B-93A8-D8443DC768FC}" destId="{4C51DDAC-B0ED-DD4B-9839-4514648A1898}" srcOrd="1" destOrd="0" presId="urn:microsoft.com/office/officeart/2005/8/layout/hierarchy1"/>
    <dgm:cxn modelId="{697C65D0-D652-E845-9718-0611218EF16E}" type="presParOf" srcId="{9EC61E45-C3F9-7543-B86D-A9CE9DE47796}" destId="{38D88E27-6E62-9144-A3BE-556A74838E3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F74F33-EA74-9C4C-86BE-FFD0E02D157B}"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5C09B082-9269-E048-892D-674E31FEE6C3}">
      <dgm:prSet phldrT="[Text]"/>
      <dgm:spPr>
        <a:ln>
          <a:solidFill>
            <a:schemeClr val="accent2"/>
          </a:solidFill>
        </a:ln>
      </dgm:spPr>
      <dgm:t>
        <a:bodyPr/>
        <a:lstStyle/>
        <a:p>
          <a:r>
            <a:rPr lang="en-US" dirty="0" smtClean="0"/>
            <a:t>DEATH</a:t>
          </a:r>
          <a:endParaRPr lang="en-US" dirty="0"/>
        </a:p>
      </dgm:t>
    </dgm:pt>
    <dgm:pt modelId="{564C9478-4A3A-CE4C-863D-E52C088C23B3}" type="parTrans" cxnId="{52A219D1-95A9-DA4E-92B0-0AF2A4E6A67D}">
      <dgm:prSet/>
      <dgm:spPr/>
      <dgm:t>
        <a:bodyPr/>
        <a:lstStyle/>
        <a:p>
          <a:endParaRPr lang="en-US"/>
        </a:p>
      </dgm:t>
    </dgm:pt>
    <dgm:pt modelId="{2C4C9BC8-8F5C-8346-B74A-C5774EE0E3B2}" type="sibTrans" cxnId="{52A219D1-95A9-DA4E-92B0-0AF2A4E6A67D}">
      <dgm:prSet/>
      <dgm:spPr/>
      <dgm:t>
        <a:bodyPr/>
        <a:lstStyle/>
        <a:p>
          <a:endParaRPr lang="en-US"/>
        </a:p>
      </dgm:t>
    </dgm:pt>
    <dgm:pt modelId="{6773385B-03F3-1049-A86D-4B9AE53D306E}">
      <dgm:prSet phldrT="[Text]"/>
      <dgm:spPr>
        <a:ln>
          <a:solidFill>
            <a:schemeClr val="accent2"/>
          </a:solidFill>
        </a:ln>
      </dgm:spPr>
      <dgm:t>
        <a:bodyPr/>
        <a:lstStyle/>
        <a:p>
          <a:r>
            <a:rPr lang="en-US" dirty="0" smtClean="0"/>
            <a:t>Expected</a:t>
          </a:r>
          <a:endParaRPr lang="en-US" dirty="0"/>
        </a:p>
      </dgm:t>
    </dgm:pt>
    <dgm:pt modelId="{CCC1E222-2B40-2641-AFA5-DDC2DD362F89}" type="parTrans" cxnId="{57364E87-445B-DF47-AF0E-3C037D9BBD80}">
      <dgm:prSet/>
      <dgm:spPr>
        <a:ln>
          <a:solidFill>
            <a:schemeClr val="accent2"/>
          </a:solidFill>
        </a:ln>
      </dgm:spPr>
      <dgm:t>
        <a:bodyPr/>
        <a:lstStyle/>
        <a:p>
          <a:endParaRPr lang="en-US"/>
        </a:p>
      </dgm:t>
    </dgm:pt>
    <dgm:pt modelId="{50016727-782C-8349-922D-B990D8F4CB12}" type="sibTrans" cxnId="{57364E87-445B-DF47-AF0E-3C037D9BBD80}">
      <dgm:prSet/>
      <dgm:spPr/>
      <dgm:t>
        <a:bodyPr/>
        <a:lstStyle/>
        <a:p>
          <a:endParaRPr lang="en-US"/>
        </a:p>
      </dgm:t>
    </dgm:pt>
    <dgm:pt modelId="{9B873004-3111-9241-BC92-816EEFBA473D}">
      <dgm:prSet phldrT="[Text]"/>
      <dgm:spPr>
        <a:ln>
          <a:solidFill>
            <a:schemeClr val="accent2"/>
          </a:solidFill>
        </a:ln>
      </dgm:spPr>
      <dgm:t>
        <a:bodyPr/>
        <a:lstStyle/>
        <a:p>
          <a:r>
            <a:rPr lang="en-US" dirty="0" smtClean="0"/>
            <a:t>Unexpected</a:t>
          </a:r>
          <a:endParaRPr lang="en-US" dirty="0"/>
        </a:p>
      </dgm:t>
    </dgm:pt>
    <dgm:pt modelId="{66682320-57CD-EC43-89ED-AB9156A8DEDE}" type="parTrans" cxnId="{79E6F08B-EE5B-3B4B-9616-418654CADE44}">
      <dgm:prSet/>
      <dgm:spPr>
        <a:ln>
          <a:solidFill>
            <a:schemeClr val="accent2"/>
          </a:solidFill>
        </a:ln>
      </dgm:spPr>
      <dgm:t>
        <a:bodyPr/>
        <a:lstStyle/>
        <a:p>
          <a:endParaRPr lang="en-US"/>
        </a:p>
      </dgm:t>
    </dgm:pt>
    <dgm:pt modelId="{6460AA63-71C2-7741-9789-4CB307CFF525}" type="sibTrans" cxnId="{79E6F08B-EE5B-3B4B-9616-418654CADE44}">
      <dgm:prSet/>
      <dgm:spPr/>
      <dgm:t>
        <a:bodyPr/>
        <a:lstStyle/>
        <a:p>
          <a:endParaRPr lang="en-US"/>
        </a:p>
      </dgm:t>
    </dgm:pt>
    <dgm:pt modelId="{E8CCCE73-E5B6-C546-BDC6-16D13B2A1D6A}" type="pres">
      <dgm:prSet presAssocID="{DDF74F33-EA74-9C4C-86BE-FFD0E02D157B}" presName="hierChild1" presStyleCnt="0">
        <dgm:presLayoutVars>
          <dgm:chPref val="1"/>
          <dgm:dir/>
          <dgm:animOne val="branch"/>
          <dgm:animLvl val="lvl"/>
          <dgm:resizeHandles/>
        </dgm:presLayoutVars>
      </dgm:prSet>
      <dgm:spPr/>
      <dgm:t>
        <a:bodyPr/>
        <a:lstStyle/>
        <a:p>
          <a:endParaRPr lang="en-US"/>
        </a:p>
      </dgm:t>
    </dgm:pt>
    <dgm:pt modelId="{32A1FD77-ECBF-334F-8C18-692F4374725E}" type="pres">
      <dgm:prSet presAssocID="{5C09B082-9269-E048-892D-674E31FEE6C3}" presName="hierRoot1" presStyleCnt="0"/>
      <dgm:spPr/>
    </dgm:pt>
    <dgm:pt modelId="{F3462CB4-07E4-7F4E-AF1A-5047BC1FFAEA}" type="pres">
      <dgm:prSet presAssocID="{5C09B082-9269-E048-892D-674E31FEE6C3}" presName="composite" presStyleCnt="0"/>
      <dgm:spPr/>
    </dgm:pt>
    <dgm:pt modelId="{ED2AC4BF-2B5D-4943-83FF-E58A9EEFDFBE}" type="pres">
      <dgm:prSet presAssocID="{5C09B082-9269-E048-892D-674E31FEE6C3}" presName="background" presStyleLbl="node0" presStyleIdx="0" presStyleCnt="1"/>
      <dgm:spPr>
        <a:solidFill>
          <a:schemeClr val="accent2"/>
        </a:solidFill>
      </dgm:spPr>
    </dgm:pt>
    <dgm:pt modelId="{94EB05F1-BA8C-AE44-BDFD-B59E8C225F4F}" type="pres">
      <dgm:prSet presAssocID="{5C09B082-9269-E048-892D-674E31FEE6C3}" presName="text" presStyleLbl="fgAcc0" presStyleIdx="0" presStyleCnt="1">
        <dgm:presLayoutVars>
          <dgm:chPref val="3"/>
        </dgm:presLayoutVars>
      </dgm:prSet>
      <dgm:spPr/>
      <dgm:t>
        <a:bodyPr/>
        <a:lstStyle/>
        <a:p>
          <a:endParaRPr lang="en-US"/>
        </a:p>
      </dgm:t>
    </dgm:pt>
    <dgm:pt modelId="{9326E8EA-143B-5F45-BA26-7D27D28A4638}" type="pres">
      <dgm:prSet presAssocID="{5C09B082-9269-E048-892D-674E31FEE6C3}" presName="hierChild2" presStyleCnt="0"/>
      <dgm:spPr/>
    </dgm:pt>
    <dgm:pt modelId="{43A86C8F-F538-D148-AB5D-6DBD4A2F7FC5}" type="pres">
      <dgm:prSet presAssocID="{CCC1E222-2B40-2641-AFA5-DDC2DD362F89}" presName="Name10" presStyleLbl="parChTrans1D2" presStyleIdx="0" presStyleCnt="2"/>
      <dgm:spPr/>
      <dgm:t>
        <a:bodyPr/>
        <a:lstStyle/>
        <a:p>
          <a:endParaRPr lang="en-US"/>
        </a:p>
      </dgm:t>
    </dgm:pt>
    <dgm:pt modelId="{4BB025EA-7AF0-1C42-8262-38DA0C24B9AD}" type="pres">
      <dgm:prSet presAssocID="{6773385B-03F3-1049-A86D-4B9AE53D306E}" presName="hierRoot2" presStyleCnt="0"/>
      <dgm:spPr/>
    </dgm:pt>
    <dgm:pt modelId="{D3708A98-027A-8147-99D2-A6FE171BB1E9}" type="pres">
      <dgm:prSet presAssocID="{6773385B-03F3-1049-A86D-4B9AE53D306E}" presName="composite2" presStyleCnt="0"/>
      <dgm:spPr/>
    </dgm:pt>
    <dgm:pt modelId="{7ABA02D2-4205-5A44-9824-CEBFF13BBD74}" type="pres">
      <dgm:prSet presAssocID="{6773385B-03F3-1049-A86D-4B9AE53D306E}" presName="background2" presStyleLbl="node2" presStyleIdx="0" presStyleCnt="2"/>
      <dgm:spPr>
        <a:solidFill>
          <a:schemeClr val="accent2"/>
        </a:solidFill>
      </dgm:spPr>
    </dgm:pt>
    <dgm:pt modelId="{003878D0-62F1-1845-B998-21AA2C73F46E}" type="pres">
      <dgm:prSet presAssocID="{6773385B-03F3-1049-A86D-4B9AE53D306E}" presName="text2" presStyleLbl="fgAcc2" presStyleIdx="0" presStyleCnt="2">
        <dgm:presLayoutVars>
          <dgm:chPref val="3"/>
        </dgm:presLayoutVars>
      </dgm:prSet>
      <dgm:spPr/>
      <dgm:t>
        <a:bodyPr/>
        <a:lstStyle/>
        <a:p>
          <a:endParaRPr lang="en-US"/>
        </a:p>
      </dgm:t>
    </dgm:pt>
    <dgm:pt modelId="{4AD73C85-D66F-0744-B3EC-9EB5DCC8816C}" type="pres">
      <dgm:prSet presAssocID="{6773385B-03F3-1049-A86D-4B9AE53D306E}" presName="hierChild3" presStyleCnt="0"/>
      <dgm:spPr/>
    </dgm:pt>
    <dgm:pt modelId="{C30D0515-EB9F-4A4E-A629-658753625371}" type="pres">
      <dgm:prSet presAssocID="{66682320-57CD-EC43-89ED-AB9156A8DEDE}" presName="Name10" presStyleLbl="parChTrans1D2" presStyleIdx="1" presStyleCnt="2"/>
      <dgm:spPr/>
      <dgm:t>
        <a:bodyPr/>
        <a:lstStyle/>
        <a:p>
          <a:endParaRPr lang="en-US"/>
        </a:p>
      </dgm:t>
    </dgm:pt>
    <dgm:pt modelId="{364A3510-72E4-BB44-BC6F-3AD54CE14D0F}" type="pres">
      <dgm:prSet presAssocID="{9B873004-3111-9241-BC92-816EEFBA473D}" presName="hierRoot2" presStyleCnt="0"/>
      <dgm:spPr/>
    </dgm:pt>
    <dgm:pt modelId="{48C15805-65D6-C04A-A2CB-EE54C78574D8}" type="pres">
      <dgm:prSet presAssocID="{9B873004-3111-9241-BC92-816EEFBA473D}" presName="composite2" presStyleCnt="0"/>
      <dgm:spPr/>
    </dgm:pt>
    <dgm:pt modelId="{FAB2AE63-096C-EE47-B4B6-6C1C42A05125}" type="pres">
      <dgm:prSet presAssocID="{9B873004-3111-9241-BC92-816EEFBA473D}" presName="background2" presStyleLbl="node2" presStyleIdx="1" presStyleCnt="2"/>
      <dgm:spPr>
        <a:solidFill>
          <a:schemeClr val="accent2"/>
        </a:solidFill>
        <a:ln>
          <a:solidFill>
            <a:schemeClr val="accent2"/>
          </a:solidFill>
        </a:ln>
      </dgm:spPr>
    </dgm:pt>
    <dgm:pt modelId="{21279C56-A75C-FD43-8E98-B783C6E9CB08}" type="pres">
      <dgm:prSet presAssocID="{9B873004-3111-9241-BC92-816EEFBA473D}" presName="text2" presStyleLbl="fgAcc2" presStyleIdx="1" presStyleCnt="2">
        <dgm:presLayoutVars>
          <dgm:chPref val="3"/>
        </dgm:presLayoutVars>
      </dgm:prSet>
      <dgm:spPr/>
      <dgm:t>
        <a:bodyPr/>
        <a:lstStyle/>
        <a:p>
          <a:endParaRPr lang="en-US"/>
        </a:p>
      </dgm:t>
    </dgm:pt>
    <dgm:pt modelId="{D67D0D9C-A4B3-3C47-ACAA-E73636434DD9}" type="pres">
      <dgm:prSet presAssocID="{9B873004-3111-9241-BC92-816EEFBA473D}" presName="hierChild3" presStyleCnt="0"/>
      <dgm:spPr/>
    </dgm:pt>
  </dgm:ptLst>
  <dgm:cxnLst>
    <dgm:cxn modelId="{4B9D5894-87D2-CE4A-A642-6BD80BF7009A}" type="presOf" srcId="{DDF74F33-EA74-9C4C-86BE-FFD0E02D157B}" destId="{E8CCCE73-E5B6-C546-BDC6-16D13B2A1D6A}" srcOrd="0" destOrd="0" presId="urn:microsoft.com/office/officeart/2005/8/layout/hierarchy1"/>
    <dgm:cxn modelId="{8E417EB7-41E4-9947-A946-677DD1D97A74}" type="presOf" srcId="{66682320-57CD-EC43-89ED-AB9156A8DEDE}" destId="{C30D0515-EB9F-4A4E-A629-658753625371}" srcOrd="0" destOrd="0" presId="urn:microsoft.com/office/officeart/2005/8/layout/hierarchy1"/>
    <dgm:cxn modelId="{7E9A14E3-A5F5-E247-98E2-65DD790D080E}" type="presOf" srcId="{6773385B-03F3-1049-A86D-4B9AE53D306E}" destId="{003878D0-62F1-1845-B998-21AA2C73F46E}" srcOrd="0" destOrd="0" presId="urn:microsoft.com/office/officeart/2005/8/layout/hierarchy1"/>
    <dgm:cxn modelId="{19D8CEE7-431D-7348-97CC-8C0B552C95EC}" type="presOf" srcId="{CCC1E222-2B40-2641-AFA5-DDC2DD362F89}" destId="{43A86C8F-F538-D148-AB5D-6DBD4A2F7FC5}" srcOrd="0" destOrd="0" presId="urn:microsoft.com/office/officeart/2005/8/layout/hierarchy1"/>
    <dgm:cxn modelId="{57364E87-445B-DF47-AF0E-3C037D9BBD80}" srcId="{5C09B082-9269-E048-892D-674E31FEE6C3}" destId="{6773385B-03F3-1049-A86D-4B9AE53D306E}" srcOrd="0" destOrd="0" parTransId="{CCC1E222-2B40-2641-AFA5-DDC2DD362F89}" sibTransId="{50016727-782C-8349-922D-B990D8F4CB12}"/>
    <dgm:cxn modelId="{52A219D1-95A9-DA4E-92B0-0AF2A4E6A67D}" srcId="{DDF74F33-EA74-9C4C-86BE-FFD0E02D157B}" destId="{5C09B082-9269-E048-892D-674E31FEE6C3}" srcOrd="0" destOrd="0" parTransId="{564C9478-4A3A-CE4C-863D-E52C088C23B3}" sibTransId="{2C4C9BC8-8F5C-8346-B74A-C5774EE0E3B2}"/>
    <dgm:cxn modelId="{B6148F68-5313-5C43-AC62-2E388218861B}" type="presOf" srcId="{9B873004-3111-9241-BC92-816EEFBA473D}" destId="{21279C56-A75C-FD43-8E98-B783C6E9CB08}" srcOrd="0" destOrd="0" presId="urn:microsoft.com/office/officeart/2005/8/layout/hierarchy1"/>
    <dgm:cxn modelId="{87261FFB-D2CE-5B48-B601-AE726074AF8A}" type="presOf" srcId="{5C09B082-9269-E048-892D-674E31FEE6C3}" destId="{94EB05F1-BA8C-AE44-BDFD-B59E8C225F4F}" srcOrd="0" destOrd="0" presId="urn:microsoft.com/office/officeart/2005/8/layout/hierarchy1"/>
    <dgm:cxn modelId="{79E6F08B-EE5B-3B4B-9616-418654CADE44}" srcId="{5C09B082-9269-E048-892D-674E31FEE6C3}" destId="{9B873004-3111-9241-BC92-816EEFBA473D}" srcOrd="1" destOrd="0" parTransId="{66682320-57CD-EC43-89ED-AB9156A8DEDE}" sibTransId="{6460AA63-71C2-7741-9789-4CB307CFF525}"/>
    <dgm:cxn modelId="{40715881-3648-C24F-AC00-54687EEC066C}" type="presParOf" srcId="{E8CCCE73-E5B6-C546-BDC6-16D13B2A1D6A}" destId="{32A1FD77-ECBF-334F-8C18-692F4374725E}" srcOrd="0" destOrd="0" presId="urn:microsoft.com/office/officeart/2005/8/layout/hierarchy1"/>
    <dgm:cxn modelId="{1FA29B5D-6B40-074C-B0D1-A8BA083BBA8D}" type="presParOf" srcId="{32A1FD77-ECBF-334F-8C18-692F4374725E}" destId="{F3462CB4-07E4-7F4E-AF1A-5047BC1FFAEA}" srcOrd="0" destOrd="0" presId="urn:microsoft.com/office/officeart/2005/8/layout/hierarchy1"/>
    <dgm:cxn modelId="{FDFE463E-EB0A-EC4B-89BA-CF062A4035A1}" type="presParOf" srcId="{F3462CB4-07E4-7F4E-AF1A-5047BC1FFAEA}" destId="{ED2AC4BF-2B5D-4943-83FF-E58A9EEFDFBE}" srcOrd="0" destOrd="0" presId="urn:microsoft.com/office/officeart/2005/8/layout/hierarchy1"/>
    <dgm:cxn modelId="{C16AB0D0-B183-214D-A560-CA4B12BFDBB5}" type="presParOf" srcId="{F3462CB4-07E4-7F4E-AF1A-5047BC1FFAEA}" destId="{94EB05F1-BA8C-AE44-BDFD-B59E8C225F4F}" srcOrd="1" destOrd="0" presId="urn:microsoft.com/office/officeart/2005/8/layout/hierarchy1"/>
    <dgm:cxn modelId="{E5A33753-9B5A-764E-A48C-0DA96EE220F9}" type="presParOf" srcId="{32A1FD77-ECBF-334F-8C18-692F4374725E}" destId="{9326E8EA-143B-5F45-BA26-7D27D28A4638}" srcOrd="1" destOrd="0" presId="urn:microsoft.com/office/officeart/2005/8/layout/hierarchy1"/>
    <dgm:cxn modelId="{957308AB-5459-E54B-8270-5596CEC89D48}" type="presParOf" srcId="{9326E8EA-143B-5F45-BA26-7D27D28A4638}" destId="{43A86C8F-F538-D148-AB5D-6DBD4A2F7FC5}" srcOrd="0" destOrd="0" presId="urn:microsoft.com/office/officeart/2005/8/layout/hierarchy1"/>
    <dgm:cxn modelId="{69EBDE8E-1F39-E342-8F41-6F0BF8D6EEB3}" type="presParOf" srcId="{9326E8EA-143B-5F45-BA26-7D27D28A4638}" destId="{4BB025EA-7AF0-1C42-8262-38DA0C24B9AD}" srcOrd="1" destOrd="0" presId="urn:microsoft.com/office/officeart/2005/8/layout/hierarchy1"/>
    <dgm:cxn modelId="{5AFD91C1-8716-B04B-AE6A-1CD8294C1E70}" type="presParOf" srcId="{4BB025EA-7AF0-1C42-8262-38DA0C24B9AD}" destId="{D3708A98-027A-8147-99D2-A6FE171BB1E9}" srcOrd="0" destOrd="0" presId="urn:microsoft.com/office/officeart/2005/8/layout/hierarchy1"/>
    <dgm:cxn modelId="{1D470384-25C4-4C44-8A49-066537BCDFEB}" type="presParOf" srcId="{D3708A98-027A-8147-99D2-A6FE171BB1E9}" destId="{7ABA02D2-4205-5A44-9824-CEBFF13BBD74}" srcOrd="0" destOrd="0" presId="urn:microsoft.com/office/officeart/2005/8/layout/hierarchy1"/>
    <dgm:cxn modelId="{5CAAF27A-E626-E54A-88E6-F5353B67274C}" type="presParOf" srcId="{D3708A98-027A-8147-99D2-A6FE171BB1E9}" destId="{003878D0-62F1-1845-B998-21AA2C73F46E}" srcOrd="1" destOrd="0" presId="urn:microsoft.com/office/officeart/2005/8/layout/hierarchy1"/>
    <dgm:cxn modelId="{CA8C12C2-01B4-3744-8803-A0B95E1F8189}" type="presParOf" srcId="{4BB025EA-7AF0-1C42-8262-38DA0C24B9AD}" destId="{4AD73C85-D66F-0744-B3EC-9EB5DCC8816C}" srcOrd="1" destOrd="0" presId="urn:microsoft.com/office/officeart/2005/8/layout/hierarchy1"/>
    <dgm:cxn modelId="{AA01B9C1-BAD0-E148-B1CE-D56FB7479325}" type="presParOf" srcId="{9326E8EA-143B-5F45-BA26-7D27D28A4638}" destId="{C30D0515-EB9F-4A4E-A629-658753625371}" srcOrd="2" destOrd="0" presId="urn:microsoft.com/office/officeart/2005/8/layout/hierarchy1"/>
    <dgm:cxn modelId="{FB277A54-854F-6D48-86A6-5FBAE240FC7D}" type="presParOf" srcId="{9326E8EA-143B-5F45-BA26-7D27D28A4638}" destId="{364A3510-72E4-BB44-BC6F-3AD54CE14D0F}" srcOrd="3" destOrd="0" presId="urn:microsoft.com/office/officeart/2005/8/layout/hierarchy1"/>
    <dgm:cxn modelId="{382252E2-A090-864F-B14D-76BC5037E5CD}" type="presParOf" srcId="{364A3510-72E4-BB44-BC6F-3AD54CE14D0F}" destId="{48C15805-65D6-C04A-A2CB-EE54C78574D8}" srcOrd="0" destOrd="0" presId="urn:microsoft.com/office/officeart/2005/8/layout/hierarchy1"/>
    <dgm:cxn modelId="{C0A1B8E9-9AFE-6144-9661-21EA5203E143}" type="presParOf" srcId="{48C15805-65D6-C04A-A2CB-EE54C78574D8}" destId="{FAB2AE63-096C-EE47-B4B6-6C1C42A05125}" srcOrd="0" destOrd="0" presId="urn:microsoft.com/office/officeart/2005/8/layout/hierarchy1"/>
    <dgm:cxn modelId="{BB37D2AE-9DB9-E749-90DF-4376E4529B02}" type="presParOf" srcId="{48C15805-65D6-C04A-A2CB-EE54C78574D8}" destId="{21279C56-A75C-FD43-8E98-B783C6E9CB08}" srcOrd="1" destOrd="0" presId="urn:microsoft.com/office/officeart/2005/8/layout/hierarchy1"/>
    <dgm:cxn modelId="{05D5AB1B-7B8B-3944-8074-8869EC42357A}" type="presParOf" srcId="{364A3510-72E4-BB44-BC6F-3AD54CE14D0F}" destId="{D67D0D9C-A4B3-3C47-ACAA-E73636434DD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3D43EE-E593-4B32-BA2D-AE7D019F302A}" type="doc">
      <dgm:prSet loTypeId="urn:microsoft.com/office/officeart/2005/8/layout/hierarchy1" loCatId="Inbox" qsTypeId="urn:microsoft.com/office/officeart/2005/8/quickstyle/simple1" qsCatId="simple" csTypeId="urn:microsoft.com/office/officeart/2005/8/colors/accent0_3" csCatId="mainScheme" phldr="1"/>
      <dgm:spPr/>
      <dgm:t>
        <a:bodyPr/>
        <a:lstStyle/>
        <a:p>
          <a:endParaRPr lang="en-US"/>
        </a:p>
      </dgm:t>
    </dgm:pt>
    <dgm:pt modelId="{2BD0A9F4-F3DD-4CCB-9AFB-B4694DB61B45}">
      <dgm:prSet custT="1"/>
      <dgm:spPr/>
      <dgm:t>
        <a:bodyPr/>
        <a:lstStyle/>
        <a:p>
          <a:r>
            <a:rPr lang="en-US" sz="1800" dirty="0"/>
            <a:t>Trying to quantify problem</a:t>
          </a:r>
        </a:p>
      </dgm:t>
    </dgm:pt>
    <dgm:pt modelId="{06CAE3B2-372B-4C7B-B835-3DDB158DB743}" type="parTrans" cxnId="{D5C4561C-DD5F-4C42-8815-8850DA1A4896}">
      <dgm:prSet/>
      <dgm:spPr/>
      <dgm:t>
        <a:bodyPr/>
        <a:lstStyle/>
        <a:p>
          <a:endParaRPr lang="en-US" sz="1800"/>
        </a:p>
      </dgm:t>
    </dgm:pt>
    <dgm:pt modelId="{92C0E6C1-A1AD-4A5A-A340-4C5A9A3B524B}" type="sibTrans" cxnId="{D5C4561C-DD5F-4C42-8815-8850DA1A4896}">
      <dgm:prSet/>
      <dgm:spPr/>
      <dgm:t>
        <a:bodyPr/>
        <a:lstStyle/>
        <a:p>
          <a:endParaRPr lang="en-US" sz="1800"/>
        </a:p>
      </dgm:t>
    </dgm:pt>
    <dgm:pt modelId="{D99F1B2D-6146-435F-BCD3-6EE1F5D1AE3E}">
      <dgm:prSet custT="1"/>
      <dgm:spPr/>
      <dgm:t>
        <a:bodyPr/>
        <a:lstStyle/>
        <a:p>
          <a:r>
            <a:rPr lang="en-US" sz="1800" dirty="0"/>
            <a:t>Review of work to date</a:t>
          </a:r>
        </a:p>
      </dgm:t>
    </dgm:pt>
    <dgm:pt modelId="{F915C4C3-2DCF-4442-98A1-EB2F7612D697}" type="parTrans" cxnId="{A2809F41-3873-434E-9A69-94788C0E9F18}">
      <dgm:prSet/>
      <dgm:spPr/>
      <dgm:t>
        <a:bodyPr/>
        <a:lstStyle/>
        <a:p>
          <a:endParaRPr lang="en-US" sz="1800"/>
        </a:p>
      </dgm:t>
    </dgm:pt>
    <dgm:pt modelId="{1CFE64D7-644B-4E1A-97A9-1857C1CAC787}" type="sibTrans" cxnId="{A2809F41-3873-434E-9A69-94788C0E9F18}">
      <dgm:prSet/>
      <dgm:spPr/>
      <dgm:t>
        <a:bodyPr/>
        <a:lstStyle/>
        <a:p>
          <a:endParaRPr lang="en-US" sz="1800"/>
        </a:p>
      </dgm:t>
    </dgm:pt>
    <dgm:pt modelId="{407E3E73-09D7-41B4-B2AB-B317F076D454}">
      <dgm:prSet custT="1"/>
      <dgm:spPr>
        <a:solidFill>
          <a:schemeClr val="bg1">
            <a:lumMod val="95000"/>
          </a:schemeClr>
        </a:solidFill>
        <a:ln>
          <a:solidFill>
            <a:schemeClr val="tx2">
              <a:lumMod val="60000"/>
              <a:lumOff val="40000"/>
            </a:schemeClr>
          </a:solidFill>
        </a:ln>
      </dgm:spPr>
      <dgm:t>
        <a:bodyPr/>
        <a:lstStyle/>
        <a:p>
          <a:r>
            <a:rPr lang="en-US" sz="1400" dirty="0" smtClean="0"/>
            <a:t>Not us! TCD study on mortality – </a:t>
          </a:r>
          <a:r>
            <a:rPr lang="en-US" sz="1400" dirty="0" err="1" smtClean="0"/>
            <a:t>Dr</a:t>
          </a:r>
          <a:r>
            <a:rPr lang="en-US" sz="1400" dirty="0" smtClean="0"/>
            <a:t> </a:t>
          </a:r>
          <a:r>
            <a:rPr lang="en-US" sz="1400" dirty="0" err="1" smtClean="0"/>
            <a:t>Ivers</a:t>
          </a:r>
          <a:r>
            <a:rPr lang="en-US" sz="1400" dirty="0" smtClean="0"/>
            <a:t>, Prof Barry</a:t>
          </a:r>
          <a:endParaRPr lang="en-US" sz="1400" dirty="0"/>
        </a:p>
      </dgm:t>
    </dgm:pt>
    <dgm:pt modelId="{73337207-69B3-4AC3-8AEB-B93F372B98BC}" type="parTrans" cxnId="{CFAD1434-1789-47D8-B4E6-6CF77C089CFC}">
      <dgm:prSet/>
      <dgm:spPr/>
      <dgm:t>
        <a:bodyPr/>
        <a:lstStyle/>
        <a:p>
          <a:endParaRPr lang="en-US" sz="1800"/>
        </a:p>
      </dgm:t>
    </dgm:pt>
    <dgm:pt modelId="{9CE9B1E0-D8DF-4694-98FA-D53D81AB87A5}" type="sibTrans" cxnId="{CFAD1434-1789-47D8-B4E6-6CF77C089CFC}">
      <dgm:prSet/>
      <dgm:spPr/>
      <dgm:t>
        <a:bodyPr/>
        <a:lstStyle/>
        <a:p>
          <a:endParaRPr lang="en-US" sz="1800"/>
        </a:p>
      </dgm:t>
    </dgm:pt>
    <dgm:pt modelId="{95E3F93A-6727-4945-B415-CCF419B2A1F5}">
      <dgm:prSet custT="1"/>
      <dgm:spPr/>
      <dgm:t>
        <a:bodyPr/>
        <a:lstStyle/>
        <a:p>
          <a:r>
            <a:rPr lang="en-US" sz="1800" dirty="0"/>
            <a:t>’promoting ourselves’</a:t>
          </a:r>
        </a:p>
      </dgm:t>
    </dgm:pt>
    <dgm:pt modelId="{FBA51BBE-F825-434C-81B0-6F06289A0D69}" type="parTrans" cxnId="{C9DA6006-654C-4D50-8809-4FAF46ECAB18}">
      <dgm:prSet/>
      <dgm:spPr/>
      <dgm:t>
        <a:bodyPr/>
        <a:lstStyle/>
        <a:p>
          <a:endParaRPr lang="en-US" sz="1800"/>
        </a:p>
      </dgm:t>
    </dgm:pt>
    <dgm:pt modelId="{1B2A00A5-648C-4E90-A2E5-90DF7908DEF7}" type="sibTrans" cxnId="{C9DA6006-654C-4D50-8809-4FAF46ECAB18}">
      <dgm:prSet/>
      <dgm:spPr/>
      <dgm:t>
        <a:bodyPr/>
        <a:lstStyle/>
        <a:p>
          <a:endParaRPr lang="en-US" sz="1800"/>
        </a:p>
      </dgm:t>
    </dgm:pt>
    <dgm:pt modelId="{8E4EA774-D890-4BB2-BAF2-D2C2CBDC2C2A}">
      <dgm:prSet custT="1"/>
      <dgm:spPr/>
      <dgm:t>
        <a:bodyPr/>
        <a:lstStyle/>
        <a:p>
          <a:r>
            <a:rPr lang="en-US" sz="1800" dirty="0"/>
            <a:t>Workshop at ISMS16</a:t>
          </a:r>
        </a:p>
      </dgm:t>
    </dgm:pt>
    <dgm:pt modelId="{2DE0F633-0C31-4E8C-B30F-5FCBFCE70486}" type="parTrans" cxnId="{34BFE93C-255F-4043-A7FD-F5A2C9E6D0F7}">
      <dgm:prSet/>
      <dgm:spPr/>
      <dgm:t>
        <a:bodyPr/>
        <a:lstStyle/>
        <a:p>
          <a:endParaRPr lang="en-US" sz="1800"/>
        </a:p>
      </dgm:t>
    </dgm:pt>
    <dgm:pt modelId="{685730BD-CC41-49E9-8D19-E2A6858F503B}" type="sibTrans" cxnId="{34BFE93C-255F-4043-A7FD-F5A2C9E6D0F7}">
      <dgm:prSet/>
      <dgm:spPr/>
      <dgm:t>
        <a:bodyPr/>
        <a:lstStyle/>
        <a:p>
          <a:endParaRPr lang="en-US" sz="1800"/>
        </a:p>
      </dgm:t>
    </dgm:pt>
    <dgm:pt modelId="{CC62B58C-25BB-4D49-9E02-F0BA76321C2C}">
      <dgm:prSet custT="1"/>
      <dgm:spPr/>
      <dgm:t>
        <a:bodyPr/>
        <a:lstStyle/>
        <a:p>
          <a:r>
            <a:rPr lang="en-US" sz="1800" dirty="0"/>
            <a:t>Presentation ISMS17</a:t>
          </a:r>
        </a:p>
      </dgm:t>
    </dgm:pt>
    <dgm:pt modelId="{D922890E-BEA2-49C3-9068-64F4250D5B0B}" type="parTrans" cxnId="{817B77A4-4268-427E-BE2F-ADC864E59F1D}">
      <dgm:prSet/>
      <dgm:spPr/>
      <dgm:t>
        <a:bodyPr/>
        <a:lstStyle/>
        <a:p>
          <a:endParaRPr lang="en-US" sz="1800"/>
        </a:p>
      </dgm:t>
    </dgm:pt>
    <dgm:pt modelId="{B8517CDE-7C03-4DAD-B425-85D5AF302931}" type="sibTrans" cxnId="{817B77A4-4268-427E-BE2F-ADC864E59F1D}">
      <dgm:prSet/>
      <dgm:spPr/>
      <dgm:t>
        <a:bodyPr/>
        <a:lstStyle/>
        <a:p>
          <a:endParaRPr lang="en-US" sz="1800"/>
        </a:p>
      </dgm:t>
    </dgm:pt>
    <dgm:pt modelId="{4D19FC7C-9A97-4482-8AB4-BFEE8D13A5FE}">
      <dgm:prSet custT="1"/>
      <dgm:spPr/>
      <dgm:t>
        <a:bodyPr/>
        <a:lstStyle/>
        <a:p>
          <a:r>
            <a:rPr lang="en-US" sz="1800" dirty="0"/>
            <a:t>Research </a:t>
          </a:r>
        </a:p>
      </dgm:t>
    </dgm:pt>
    <dgm:pt modelId="{425E8341-9DF1-4FF8-802D-2705E2ED8B7D}" type="parTrans" cxnId="{028E4EDF-8667-4A27-B3AC-8AB416E8CB48}">
      <dgm:prSet/>
      <dgm:spPr/>
      <dgm:t>
        <a:bodyPr/>
        <a:lstStyle/>
        <a:p>
          <a:endParaRPr lang="en-US" sz="1800"/>
        </a:p>
      </dgm:t>
    </dgm:pt>
    <dgm:pt modelId="{37791C9D-DD47-4A38-9BB8-3E03406F1FF4}" type="sibTrans" cxnId="{028E4EDF-8667-4A27-B3AC-8AB416E8CB48}">
      <dgm:prSet/>
      <dgm:spPr/>
      <dgm:t>
        <a:bodyPr/>
        <a:lstStyle/>
        <a:p>
          <a:endParaRPr lang="en-US" sz="1800"/>
        </a:p>
      </dgm:t>
    </dgm:pt>
    <dgm:pt modelId="{1F1783B6-B605-46AA-B4FD-2BA2F13A23AB}">
      <dgm:prSet custT="1"/>
      <dgm:spPr/>
      <dgm:t>
        <a:bodyPr/>
        <a:lstStyle/>
        <a:p>
          <a:r>
            <a:rPr lang="en-US" sz="1800" dirty="0"/>
            <a:t>Collaborative </a:t>
          </a:r>
          <a:r>
            <a:rPr lang="en-US" sz="1800" dirty="0" smtClean="0"/>
            <a:t>work…</a:t>
          </a:r>
          <a:endParaRPr lang="en-US" sz="1800" dirty="0"/>
        </a:p>
      </dgm:t>
    </dgm:pt>
    <dgm:pt modelId="{625198CF-4E4B-4714-86CB-0B12D93D1D88}" type="parTrans" cxnId="{DB9FCE2A-72AA-4B8A-BBF1-2BF373506492}">
      <dgm:prSet/>
      <dgm:spPr/>
      <dgm:t>
        <a:bodyPr/>
        <a:lstStyle/>
        <a:p>
          <a:endParaRPr lang="en-US" sz="1800"/>
        </a:p>
      </dgm:t>
    </dgm:pt>
    <dgm:pt modelId="{B3D7B61F-3F48-4AB3-A6CC-029355405E39}" type="sibTrans" cxnId="{DB9FCE2A-72AA-4B8A-BBF1-2BF373506492}">
      <dgm:prSet/>
      <dgm:spPr/>
      <dgm:t>
        <a:bodyPr/>
        <a:lstStyle/>
        <a:p>
          <a:endParaRPr lang="en-US" sz="1800"/>
        </a:p>
      </dgm:t>
    </dgm:pt>
    <dgm:pt modelId="{921A1AB1-5F2D-AD43-9DBB-C24F4B4FC0F5}">
      <dgm:prSet custT="1"/>
      <dgm:spPr/>
      <dgm:t>
        <a:bodyPr/>
        <a:lstStyle/>
        <a:p>
          <a:r>
            <a:rPr lang="en-US" sz="1800" dirty="0"/>
            <a:t>Qualitative </a:t>
          </a:r>
          <a:r>
            <a:rPr lang="en-US" sz="1800" dirty="0" smtClean="0"/>
            <a:t>study</a:t>
          </a:r>
          <a:endParaRPr lang="en-US" sz="1800" dirty="0"/>
        </a:p>
      </dgm:t>
    </dgm:pt>
    <dgm:pt modelId="{B3CABEB3-3780-FF43-B418-7EEB53038F88}" type="parTrans" cxnId="{46CF6A2D-5440-D04E-993A-C09040357AF8}">
      <dgm:prSet/>
      <dgm:spPr/>
      <dgm:t>
        <a:bodyPr/>
        <a:lstStyle/>
        <a:p>
          <a:endParaRPr lang="en-US" sz="1800"/>
        </a:p>
      </dgm:t>
    </dgm:pt>
    <dgm:pt modelId="{0286952D-3111-344C-BE1C-E85ED02145A4}" type="sibTrans" cxnId="{46CF6A2D-5440-D04E-993A-C09040357AF8}">
      <dgm:prSet/>
      <dgm:spPr/>
      <dgm:t>
        <a:bodyPr/>
        <a:lstStyle/>
        <a:p>
          <a:endParaRPr lang="en-US" sz="1800"/>
        </a:p>
      </dgm:t>
    </dgm:pt>
    <dgm:pt modelId="{17CFDE7B-9FC6-7649-92C7-0332EB4BA590}">
      <dgm:prSet custT="1"/>
      <dgm:spPr/>
      <dgm:t>
        <a:bodyPr/>
        <a:lstStyle/>
        <a:p>
          <a:r>
            <a:rPr lang="en-US" sz="1800" dirty="0"/>
            <a:t>Attempted national </a:t>
          </a:r>
          <a:r>
            <a:rPr lang="en-US" sz="1800" dirty="0" smtClean="0"/>
            <a:t>review – unable to complete</a:t>
          </a:r>
          <a:endParaRPr lang="en-US" sz="1800" dirty="0"/>
        </a:p>
      </dgm:t>
    </dgm:pt>
    <dgm:pt modelId="{89334D30-53EC-8542-A458-A839A33FE870}" type="parTrans" cxnId="{AD01DDF0-BE0C-9A49-A8BD-3E3375B3FD4F}">
      <dgm:prSet/>
      <dgm:spPr/>
      <dgm:t>
        <a:bodyPr/>
        <a:lstStyle/>
        <a:p>
          <a:endParaRPr lang="en-US" sz="1800"/>
        </a:p>
      </dgm:t>
    </dgm:pt>
    <dgm:pt modelId="{978E1C96-3B3B-C646-AD47-CD0073FDB605}" type="sibTrans" cxnId="{AD01DDF0-BE0C-9A49-A8BD-3E3375B3FD4F}">
      <dgm:prSet/>
      <dgm:spPr/>
      <dgm:t>
        <a:bodyPr/>
        <a:lstStyle/>
        <a:p>
          <a:endParaRPr lang="en-US" sz="1800"/>
        </a:p>
      </dgm:t>
    </dgm:pt>
    <dgm:pt modelId="{57F47AC4-55B6-7441-B544-3700CD9E7A4B}">
      <dgm:prSet custT="1"/>
      <dgm:spPr/>
      <dgm:t>
        <a:bodyPr/>
        <a:lstStyle/>
        <a:p>
          <a:r>
            <a:rPr lang="en-US" sz="1800" dirty="0"/>
            <a:t>Retrospective case series  from one </a:t>
          </a:r>
          <a:r>
            <a:rPr lang="en-US" sz="1800" dirty="0" err="1" smtClean="0"/>
            <a:t>organsiation</a:t>
          </a:r>
          <a:endParaRPr lang="en-US" sz="1800" dirty="0" smtClean="0"/>
        </a:p>
        <a:p>
          <a:r>
            <a:rPr lang="en-US" sz="1800" dirty="0" smtClean="0"/>
            <a:t>Presented </a:t>
          </a:r>
          <a:r>
            <a:rPr lang="en-US" sz="1800" smtClean="0"/>
            <a:t>at ISMS15 – Andrew Hudson</a:t>
          </a:r>
          <a:endParaRPr lang="en-US" sz="1800" dirty="0"/>
        </a:p>
      </dgm:t>
    </dgm:pt>
    <dgm:pt modelId="{FC20000D-ECF8-014D-9B26-26F5FD368E01}" type="parTrans" cxnId="{3463D981-AD86-6E4F-87D9-DD7125731813}">
      <dgm:prSet/>
      <dgm:spPr/>
      <dgm:t>
        <a:bodyPr/>
        <a:lstStyle/>
        <a:p>
          <a:endParaRPr lang="en-US" sz="1800"/>
        </a:p>
      </dgm:t>
    </dgm:pt>
    <dgm:pt modelId="{FE88C612-A305-A94E-AE04-D6368AFFDFE9}" type="sibTrans" cxnId="{3463D981-AD86-6E4F-87D9-DD7125731813}">
      <dgm:prSet/>
      <dgm:spPr/>
      <dgm:t>
        <a:bodyPr/>
        <a:lstStyle/>
        <a:p>
          <a:endParaRPr lang="en-US" sz="1800"/>
        </a:p>
      </dgm:t>
    </dgm:pt>
    <dgm:pt modelId="{8FDB7A74-2D2A-9B4C-9DAC-BA1E5EC5CE49}">
      <dgm:prSet custT="1"/>
      <dgm:spPr/>
      <dgm:t>
        <a:bodyPr/>
        <a:lstStyle/>
        <a:p>
          <a:r>
            <a:rPr lang="en-US" sz="1800" dirty="0" smtClean="0">
              <a:solidFill>
                <a:srgbClr val="7030A0"/>
              </a:solidFill>
            </a:rPr>
            <a:t>HOPEFULLY LOTS!</a:t>
          </a:r>
          <a:endParaRPr lang="en-US" sz="1800" dirty="0">
            <a:solidFill>
              <a:srgbClr val="7030A0"/>
            </a:solidFill>
          </a:endParaRPr>
        </a:p>
      </dgm:t>
    </dgm:pt>
    <dgm:pt modelId="{8306E8AF-FE7B-BC42-BFD6-121D951A8561}" type="parTrans" cxnId="{FBE9C1B3-74ED-0543-8A05-C38C6ADC4F1F}">
      <dgm:prSet/>
      <dgm:spPr/>
      <dgm:t>
        <a:bodyPr/>
        <a:lstStyle/>
        <a:p>
          <a:endParaRPr lang="en-US"/>
        </a:p>
      </dgm:t>
    </dgm:pt>
    <dgm:pt modelId="{22D6EEC5-E151-B246-989B-B304F0179C16}" type="sibTrans" cxnId="{FBE9C1B3-74ED-0543-8A05-C38C6ADC4F1F}">
      <dgm:prSet/>
      <dgm:spPr/>
      <dgm:t>
        <a:bodyPr/>
        <a:lstStyle/>
        <a:p>
          <a:endParaRPr lang="en-US"/>
        </a:p>
      </dgm:t>
    </dgm:pt>
    <dgm:pt modelId="{09DBF58A-19F4-2043-B954-1617CF78DB58}" type="pres">
      <dgm:prSet presAssocID="{C33D43EE-E593-4B32-BA2D-AE7D019F302A}" presName="hierChild1" presStyleCnt="0">
        <dgm:presLayoutVars>
          <dgm:chPref val="1"/>
          <dgm:dir/>
          <dgm:animOne val="branch"/>
          <dgm:animLvl val="lvl"/>
          <dgm:resizeHandles/>
        </dgm:presLayoutVars>
      </dgm:prSet>
      <dgm:spPr/>
      <dgm:t>
        <a:bodyPr/>
        <a:lstStyle/>
        <a:p>
          <a:endParaRPr lang="en-US"/>
        </a:p>
      </dgm:t>
    </dgm:pt>
    <dgm:pt modelId="{B748C27A-82A8-E445-8B4D-FE1E46EA240A}" type="pres">
      <dgm:prSet presAssocID="{2BD0A9F4-F3DD-4CCB-9AFB-B4694DB61B45}" presName="hierRoot1" presStyleCnt="0"/>
      <dgm:spPr/>
    </dgm:pt>
    <dgm:pt modelId="{B6DFD577-4E9E-204E-9B51-89F526C74A01}" type="pres">
      <dgm:prSet presAssocID="{2BD0A9F4-F3DD-4CCB-9AFB-B4694DB61B45}" presName="composite" presStyleCnt="0"/>
      <dgm:spPr/>
    </dgm:pt>
    <dgm:pt modelId="{BE453801-3248-4C42-B69E-A78C4B6E51FC}" type="pres">
      <dgm:prSet presAssocID="{2BD0A9F4-F3DD-4CCB-9AFB-B4694DB61B45}" presName="background" presStyleLbl="node0" presStyleIdx="0" presStyleCnt="4"/>
      <dgm:spPr/>
    </dgm:pt>
    <dgm:pt modelId="{BDDF6A23-DC6D-CD41-81F7-0A0C23F41F6C}" type="pres">
      <dgm:prSet presAssocID="{2BD0A9F4-F3DD-4CCB-9AFB-B4694DB61B45}" presName="text" presStyleLbl="fgAcc0" presStyleIdx="0" presStyleCnt="4">
        <dgm:presLayoutVars>
          <dgm:chPref val="3"/>
        </dgm:presLayoutVars>
      </dgm:prSet>
      <dgm:spPr/>
      <dgm:t>
        <a:bodyPr/>
        <a:lstStyle/>
        <a:p>
          <a:endParaRPr lang="en-US"/>
        </a:p>
      </dgm:t>
    </dgm:pt>
    <dgm:pt modelId="{727CF723-57BA-3F4E-825A-140BB09D31C9}" type="pres">
      <dgm:prSet presAssocID="{2BD0A9F4-F3DD-4CCB-9AFB-B4694DB61B45}" presName="hierChild2" presStyleCnt="0"/>
      <dgm:spPr/>
    </dgm:pt>
    <dgm:pt modelId="{543DEEE4-EABC-5E46-919D-91BB53B9D204}" type="pres">
      <dgm:prSet presAssocID="{F915C4C3-2DCF-4442-98A1-EB2F7612D697}" presName="Name10" presStyleLbl="parChTrans1D2" presStyleIdx="0" presStyleCnt="6"/>
      <dgm:spPr/>
      <dgm:t>
        <a:bodyPr/>
        <a:lstStyle/>
        <a:p>
          <a:endParaRPr lang="en-US"/>
        </a:p>
      </dgm:t>
    </dgm:pt>
    <dgm:pt modelId="{FBAD32B6-3A93-A548-A597-EC42458514AB}" type="pres">
      <dgm:prSet presAssocID="{D99F1B2D-6146-435F-BCD3-6EE1F5D1AE3E}" presName="hierRoot2" presStyleCnt="0"/>
      <dgm:spPr/>
    </dgm:pt>
    <dgm:pt modelId="{17CD7D52-2F69-4E46-BF30-A3DE793B3A20}" type="pres">
      <dgm:prSet presAssocID="{D99F1B2D-6146-435F-BCD3-6EE1F5D1AE3E}" presName="composite2" presStyleCnt="0"/>
      <dgm:spPr/>
    </dgm:pt>
    <dgm:pt modelId="{2E9C453E-6D4A-A549-953F-11AA590D512D}" type="pres">
      <dgm:prSet presAssocID="{D99F1B2D-6146-435F-BCD3-6EE1F5D1AE3E}" presName="background2" presStyleLbl="node2" presStyleIdx="0" presStyleCnt="6"/>
      <dgm:spPr/>
    </dgm:pt>
    <dgm:pt modelId="{64796C93-89B9-794D-9D43-FA5DCEF70211}" type="pres">
      <dgm:prSet presAssocID="{D99F1B2D-6146-435F-BCD3-6EE1F5D1AE3E}" presName="text2" presStyleLbl="fgAcc2" presStyleIdx="0" presStyleCnt="6">
        <dgm:presLayoutVars>
          <dgm:chPref val="3"/>
        </dgm:presLayoutVars>
      </dgm:prSet>
      <dgm:spPr/>
      <dgm:t>
        <a:bodyPr/>
        <a:lstStyle/>
        <a:p>
          <a:endParaRPr lang="en-US"/>
        </a:p>
      </dgm:t>
    </dgm:pt>
    <dgm:pt modelId="{F25897BA-1E15-0E47-9502-B8F20FD1CB50}" type="pres">
      <dgm:prSet presAssocID="{D99F1B2D-6146-435F-BCD3-6EE1F5D1AE3E}" presName="hierChild3" presStyleCnt="0"/>
      <dgm:spPr/>
    </dgm:pt>
    <dgm:pt modelId="{03D993B1-55D2-D741-8424-0CDFE1CA6674}" type="pres">
      <dgm:prSet presAssocID="{89334D30-53EC-8542-A458-A839A33FE870}" presName="Name17" presStyleLbl="parChTrans1D3" presStyleIdx="0" presStyleCnt="2"/>
      <dgm:spPr/>
      <dgm:t>
        <a:bodyPr/>
        <a:lstStyle/>
        <a:p>
          <a:endParaRPr lang="en-US"/>
        </a:p>
      </dgm:t>
    </dgm:pt>
    <dgm:pt modelId="{4AAB76B1-01FB-8247-B130-6FF7CE8C96E5}" type="pres">
      <dgm:prSet presAssocID="{17CFDE7B-9FC6-7649-92C7-0332EB4BA590}" presName="hierRoot3" presStyleCnt="0"/>
      <dgm:spPr/>
    </dgm:pt>
    <dgm:pt modelId="{3F4B9EA8-491D-1C40-B2D7-3EB564F0F2F4}" type="pres">
      <dgm:prSet presAssocID="{17CFDE7B-9FC6-7649-92C7-0332EB4BA590}" presName="composite3" presStyleCnt="0"/>
      <dgm:spPr/>
    </dgm:pt>
    <dgm:pt modelId="{08274F85-EA5E-BE4E-979A-E5EF95C7F420}" type="pres">
      <dgm:prSet presAssocID="{17CFDE7B-9FC6-7649-92C7-0332EB4BA590}" presName="background3" presStyleLbl="node3" presStyleIdx="0" presStyleCnt="2"/>
      <dgm:spPr/>
    </dgm:pt>
    <dgm:pt modelId="{63C74D88-8983-6146-825E-F680C7A84B2B}" type="pres">
      <dgm:prSet presAssocID="{17CFDE7B-9FC6-7649-92C7-0332EB4BA590}" presName="text3" presStyleLbl="fgAcc3" presStyleIdx="0" presStyleCnt="2" custScaleY="187469">
        <dgm:presLayoutVars>
          <dgm:chPref val="3"/>
        </dgm:presLayoutVars>
      </dgm:prSet>
      <dgm:spPr/>
      <dgm:t>
        <a:bodyPr/>
        <a:lstStyle/>
        <a:p>
          <a:endParaRPr lang="en-US"/>
        </a:p>
      </dgm:t>
    </dgm:pt>
    <dgm:pt modelId="{F7430A6F-9848-9040-97FE-8D3D08EA01FF}" type="pres">
      <dgm:prSet presAssocID="{17CFDE7B-9FC6-7649-92C7-0332EB4BA590}" presName="hierChild4" presStyleCnt="0"/>
      <dgm:spPr/>
    </dgm:pt>
    <dgm:pt modelId="{B0819524-E434-194E-B9ED-AD3C4E91AA19}" type="pres">
      <dgm:prSet presAssocID="{FC20000D-ECF8-014D-9B26-26F5FD368E01}" presName="Name17" presStyleLbl="parChTrans1D3" presStyleIdx="1" presStyleCnt="2"/>
      <dgm:spPr/>
      <dgm:t>
        <a:bodyPr/>
        <a:lstStyle/>
        <a:p>
          <a:endParaRPr lang="en-US"/>
        </a:p>
      </dgm:t>
    </dgm:pt>
    <dgm:pt modelId="{9B3601FE-9022-5142-B9AF-1B722DA1584D}" type="pres">
      <dgm:prSet presAssocID="{57F47AC4-55B6-7441-B544-3700CD9E7A4B}" presName="hierRoot3" presStyleCnt="0"/>
      <dgm:spPr/>
    </dgm:pt>
    <dgm:pt modelId="{A9806C47-DDC5-A14A-B989-4CD2A1DF19AC}" type="pres">
      <dgm:prSet presAssocID="{57F47AC4-55B6-7441-B544-3700CD9E7A4B}" presName="composite3" presStyleCnt="0"/>
      <dgm:spPr/>
    </dgm:pt>
    <dgm:pt modelId="{8A44158E-D619-3346-8485-B3DC6D333863}" type="pres">
      <dgm:prSet presAssocID="{57F47AC4-55B6-7441-B544-3700CD9E7A4B}" presName="background3" presStyleLbl="node3" presStyleIdx="1" presStyleCnt="2"/>
      <dgm:spPr/>
    </dgm:pt>
    <dgm:pt modelId="{CE22C6DA-12EC-8143-9497-CAABE350B866}" type="pres">
      <dgm:prSet presAssocID="{57F47AC4-55B6-7441-B544-3700CD9E7A4B}" presName="text3" presStyleLbl="fgAcc3" presStyleIdx="1" presStyleCnt="2" custScaleX="124463" custScaleY="175277">
        <dgm:presLayoutVars>
          <dgm:chPref val="3"/>
        </dgm:presLayoutVars>
      </dgm:prSet>
      <dgm:spPr/>
      <dgm:t>
        <a:bodyPr/>
        <a:lstStyle/>
        <a:p>
          <a:endParaRPr lang="en-US"/>
        </a:p>
      </dgm:t>
    </dgm:pt>
    <dgm:pt modelId="{28D66B5F-7E4B-F541-AC30-FCC954BCEF0E}" type="pres">
      <dgm:prSet presAssocID="{57F47AC4-55B6-7441-B544-3700CD9E7A4B}" presName="hierChild4" presStyleCnt="0"/>
      <dgm:spPr/>
    </dgm:pt>
    <dgm:pt modelId="{DB2829F4-36B0-774F-A858-364958234A15}" type="pres">
      <dgm:prSet presAssocID="{73337207-69B3-4AC3-8AEB-B93F372B98BC}" presName="Name10" presStyleLbl="parChTrans1D2" presStyleIdx="1" presStyleCnt="6"/>
      <dgm:spPr/>
      <dgm:t>
        <a:bodyPr/>
        <a:lstStyle/>
        <a:p>
          <a:endParaRPr lang="en-US"/>
        </a:p>
      </dgm:t>
    </dgm:pt>
    <dgm:pt modelId="{3BE2AED7-CA77-D147-84DF-3F19A326C50F}" type="pres">
      <dgm:prSet presAssocID="{407E3E73-09D7-41B4-B2AB-B317F076D454}" presName="hierRoot2" presStyleCnt="0"/>
      <dgm:spPr/>
    </dgm:pt>
    <dgm:pt modelId="{A936D883-3DEC-2B49-A518-23BE4D80091A}" type="pres">
      <dgm:prSet presAssocID="{407E3E73-09D7-41B4-B2AB-B317F076D454}" presName="composite2" presStyleCnt="0"/>
      <dgm:spPr/>
    </dgm:pt>
    <dgm:pt modelId="{23F753CC-CC68-E847-8067-823FEDAA4316}" type="pres">
      <dgm:prSet presAssocID="{407E3E73-09D7-41B4-B2AB-B317F076D454}" presName="background2" presStyleLbl="node2" presStyleIdx="1" presStyleCnt="6"/>
      <dgm:spPr>
        <a:solidFill>
          <a:schemeClr val="tx2">
            <a:lumMod val="20000"/>
            <a:lumOff val="80000"/>
          </a:schemeClr>
        </a:solidFill>
        <a:ln>
          <a:solidFill>
            <a:schemeClr val="tx2">
              <a:lumMod val="75000"/>
            </a:schemeClr>
          </a:solidFill>
        </a:ln>
      </dgm:spPr>
      <dgm:t>
        <a:bodyPr/>
        <a:lstStyle/>
        <a:p>
          <a:endParaRPr lang="en-US"/>
        </a:p>
      </dgm:t>
    </dgm:pt>
    <dgm:pt modelId="{912F0FA2-C5C9-D440-9C91-DB0FCF614040}" type="pres">
      <dgm:prSet presAssocID="{407E3E73-09D7-41B4-B2AB-B317F076D454}" presName="text2" presStyleLbl="fgAcc2" presStyleIdx="1" presStyleCnt="6" custScaleX="92607" custScaleY="97429">
        <dgm:presLayoutVars>
          <dgm:chPref val="3"/>
        </dgm:presLayoutVars>
      </dgm:prSet>
      <dgm:spPr/>
      <dgm:t>
        <a:bodyPr/>
        <a:lstStyle/>
        <a:p>
          <a:endParaRPr lang="en-US"/>
        </a:p>
      </dgm:t>
    </dgm:pt>
    <dgm:pt modelId="{A63D8F6B-B1F9-9243-8F2B-1EAB03690274}" type="pres">
      <dgm:prSet presAssocID="{407E3E73-09D7-41B4-B2AB-B317F076D454}" presName="hierChild3" presStyleCnt="0"/>
      <dgm:spPr/>
    </dgm:pt>
    <dgm:pt modelId="{7BAD8C35-0A50-9142-B63D-D05FD3FAE416}" type="pres">
      <dgm:prSet presAssocID="{95E3F93A-6727-4945-B415-CCF419B2A1F5}" presName="hierRoot1" presStyleCnt="0"/>
      <dgm:spPr/>
    </dgm:pt>
    <dgm:pt modelId="{FA222E5C-245C-B248-9583-85FE789C0B29}" type="pres">
      <dgm:prSet presAssocID="{95E3F93A-6727-4945-B415-CCF419B2A1F5}" presName="composite" presStyleCnt="0"/>
      <dgm:spPr/>
    </dgm:pt>
    <dgm:pt modelId="{0618EDF0-5667-F948-88B1-94C6AD7D0ECF}" type="pres">
      <dgm:prSet presAssocID="{95E3F93A-6727-4945-B415-CCF419B2A1F5}" presName="background" presStyleLbl="node0" presStyleIdx="1" presStyleCnt="4"/>
      <dgm:spPr/>
    </dgm:pt>
    <dgm:pt modelId="{877F86C1-224B-644E-AAAE-A586D5F368F7}" type="pres">
      <dgm:prSet presAssocID="{95E3F93A-6727-4945-B415-CCF419B2A1F5}" presName="text" presStyleLbl="fgAcc0" presStyleIdx="1" presStyleCnt="4">
        <dgm:presLayoutVars>
          <dgm:chPref val="3"/>
        </dgm:presLayoutVars>
      </dgm:prSet>
      <dgm:spPr/>
      <dgm:t>
        <a:bodyPr/>
        <a:lstStyle/>
        <a:p>
          <a:endParaRPr lang="en-US"/>
        </a:p>
      </dgm:t>
    </dgm:pt>
    <dgm:pt modelId="{A98BF815-40AB-5347-8B4B-99C4CDEB35B7}" type="pres">
      <dgm:prSet presAssocID="{95E3F93A-6727-4945-B415-CCF419B2A1F5}" presName="hierChild2" presStyleCnt="0"/>
      <dgm:spPr/>
    </dgm:pt>
    <dgm:pt modelId="{1CB653D4-17F6-A647-9BBD-19179882AE97}" type="pres">
      <dgm:prSet presAssocID="{2DE0F633-0C31-4E8C-B30F-5FCBFCE70486}" presName="Name10" presStyleLbl="parChTrans1D2" presStyleIdx="2" presStyleCnt="6"/>
      <dgm:spPr/>
      <dgm:t>
        <a:bodyPr/>
        <a:lstStyle/>
        <a:p>
          <a:endParaRPr lang="en-US"/>
        </a:p>
      </dgm:t>
    </dgm:pt>
    <dgm:pt modelId="{B6567AB0-4FB5-2440-9EF1-4A42AFA56918}" type="pres">
      <dgm:prSet presAssocID="{8E4EA774-D890-4BB2-BAF2-D2C2CBDC2C2A}" presName="hierRoot2" presStyleCnt="0"/>
      <dgm:spPr/>
    </dgm:pt>
    <dgm:pt modelId="{143F19A8-FAC0-C74A-A3AD-FA5FB90128CD}" type="pres">
      <dgm:prSet presAssocID="{8E4EA774-D890-4BB2-BAF2-D2C2CBDC2C2A}" presName="composite2" presStyleCnt="0"/>
      <dgm:spPr/>
    </dgm:pt>
    <dgm:pt modelId="{BDC7B1ED-6CEE-234E-A5D1-E4A799042144}" type="pres">
      <dgm:prSet presAssocID="{8E4EA774-D890-4BB2-BAF2-D2C2CBDC2C2A}" presName="background2" presStyleLbl="node2" presStyleIdx="2" presStyleCnt="6"/>
      <dgm:spPr/>
    </dgm:pt>
    <dgm:pt modelId="{7B2F1002-0F07-8540-8329-9A70F8B17BA4}" type="pres">
      <dgm:prSet presAssocID="{8E4EA774-D890-4BB2-BAF2-D2C2CBDC2C2A}" presName="text2" presStyleLbl="fgAcc2" presStyleIdx="2" presStyleCnt="6">
        <dgm:presLayoutVars>
          <dgm:chPref val="3"/>
        </dgm:presLayoutVars>
      </dgm:prSet>
      <dgm:spPr/>
      <dgm:t>
        <a:bodyPr/>
        <a:lstStyle/>
        <a:p>
          <a:endParaRPr lang="en-US"/>
        </a:p>
      </dgm:t>
    </dgm:pt>
    <dgm:pt modelId="{94FC3CA8-3260-8F47-A610-2BFF5ACEAEDE}" type="pres">
      <dgm:prSet presAssocID="{8E4EA774-D890-4BB2-BAF2-D2C2CBDC2C2A}" presName="hierChild3" presStyleCnt="0"/>
      <dgm:spPr/>
    </dgm:pt>
    <dgm:pt modelId="{C75C6E8F-7684-8A4E-8AA4-0D668D9DA05C}" type="pres">
      <dgm:prSet presAssocID="{D922890E-BEA2-49C3-9068-64F4250D5B0B}" presName="Name10" presStyleLbl="parChTrans1D2" presStyleIdx="3" presStyleCnt="6"/>
      <dgm:spPr/>
      <dgm:t>
        <a:bodyPr/>
        <a:lstStyle/>
        <a:p>
          <a:endParaRPr lang="en-US"/>
        </a:p>
      </dgm:t>
    </dgm:pt>
    <dgm:pt modelId="{9D4D8D48-4B77-4E49-98E3-2B095C8D8EE9}" type="pres">
      <dgm:prSet presAssocID="{CC62B58C-25BB-4D49-9E02-F0BA76321C2C}" presName="hierRoot2" presStyleCnt="0"/>
      <dgm:spPr/>
    </dgm:pt>
    <dgm:pt modelId="{DC8656B0-879D-A247-87D4-E1011CD543AF}" type="pres">
      <dgm:prSet presAssocID="{CC62B58C-25BB-4D49-9E02-F0BA76321C2C}" presName="composite2" presStyleCnt="0"/>
      <dgm:spPr/>
    </dgm:pt>
    <dgm:pt modelId="{AC978427-D7C4-5249-A9BD-822F33E2D07D}" type="pres">
      <dgm:prSet presAssocID="{CC62B58C-25BB-4D49-9E02-F0BA76321C2C}" presName="background2" presStyleLbl="node2" presStyleIdx="3" presStyleCnt="6"/>
      <dgm:spPr/>
    </dgm:pt>
    <dgm:pt modelId="{5FCE6262-0C22-AF42-93D6-3C2F397BDA12}" type="pres">
      <dgm:prSet presAssocID="{CC62B58C-25BB-4D49-9E02-F0BA76321C2C}" presName="text2" presStyleLbl="fgAcc2" presStyleIdx="3" presStyleCnt="6">
        <dgm:presLayoutVars>
          <dgm:chPref val="3"/>
        </dgm:presLayoutVars>
      </dgm:prSet>
      <dgm:spPr/>
      <dgm:t>
        <a:bodyPr/>
        <a:lstStyle/>
        <a:p>
          <a:endParaRPr lang="en-US"/>
        </a:p>
      </dgm:t>
    </dgm:pt>
    <dgm:pt modelId="{C9C3EFB1-B038-9040-8F66-879C1EA7D232}" type="pres">
      <dgm:prSet presAssocID="{CC62B58C-25BB-4D49-9E02-F0BA76321C2C}" presName="hierChild3" presStyleCnt="0"/>
      <dgm:spPr/>
    </dgm:pt>
    <dgm:pt modelId="{F027F912-B9EC-B547-A927-EE5344F7F359}" type="pres">
      <dgm:prSet presAssocID="{4D19FC7C-9A97-4482-8AB4-BFEE8D13A5FE}" presName="hierRoot1" presStyleCnt="0"/>
      <dgm:spPr/>
    </dgm:pt>
    <dgm:pt modelId="{DD46452B-AD9C-D846-8357-76FBD1BE40D5}" type="pres">
      <dgm:prSet presAssocID="{4D19FC7C-9A97-4482-8AB4-BFEE8D13A5FE}" presName="composite" presStyleCnt="0"/>
      <dgm:spPr/>
    </dgm:pt>
    <dgm:pt modelId="{01C5CF6E-18F6-8E42-AF33-F4A42C8E5459}" type="pres">
      <dgm:prSet presAssocID="{4D19FC7C-9A97-4482-8AB4-BFEE8D13A5FE}" presName="background" presStyleLbl="node0" presStyleIdx="2" presStyleCnt="4"/>
      <dgm:spPr/>
    </dgm:pt>
    <dgm:pt modelId="{7CE66108-B277-0D44-95A3-051221EA5B95}" type="pres">
      <dgm:prSet presAssocID="{4D19FC7C-9A97-4482-8AB4-BFEE8D13A5FE}" presName="text" presStyleLbl="fgAcc0" presStyleIdx="2" presStyleCnt="4">
        <dgm:presLayoutVars>
          <dgm:chPref val="3"/>
        </dgm:presLayoutVars>
      </dgm:prSet>
      <dgm:spPr/>
      <dgm:t>
        <a:bodyPr/>
        <a:lstStyle/>
        <a:p>
          <a:endParaRPr lang="en-US"/>
        </a:p>
      </dgm:t>
    </dgm:pt>
    <dgm:pt modelId="{29CDD3D0-2C99-2548-9C47-7E5E3FADCADD}" type="pres">
      <dgm:prSet presAssocID="{4D19FC7C-9A97-4482-8AB4-BFEE8D13A5FE}" presName="hierChild2" presStyleCnt="0"/>
      <dgm:spPr/>
    </dgm:pt>
    <dgm:pt modelId="{CA0C9B2A-9446-924E-BCC8-DD3B3D96F8DC}" type="pres">
      <dgm:prSet presAssocID="{B3CABEB3-3780-FF43-B418-7EEB53038F88}" presName="Name10" presStyleLbl="parChTrans1D2" presStyleIdx="4" presStyleCnt="6"/>
      <dgm:spPr/>
      <dgm:t>
        <a:bodyPr/>
        <a:lstStyle/>
        <a:p>
          <a:endParaRPr lang="en-US"/>
        </a:p>
      </dgm:t>
    </dgm:pt>
    <dgm:pt modelId="{4981D4B7-0322-8B42-96CF-C2A932DB3020}" type="pres">
      <dgm:prSet presAssocID="{921A1AB1-5F2D-AD43-9DBB-C24F4B4FC0F5}" presName="hierRoot2" presStyleCnt="0"/>
      <dgm:spPr/>
    </dgm:pt>
    <dgm:pt modelId="{C34EE7D5-6478-3B48-B816-082A1DED6F04}" type="pres">
      <dgm:prSet presAssocID="{921A1AB1-5F2D-AD43-9DBB-C24F4B4FC0F5}" presName="composite2" presStyleCnt="0"/>
      <dgm:spPr/>
    </dgm:pt>
    <dgm:pt modelId="{B2FA17D5-FE83-8642-AA29-7399724CC0D2}" type="pres">
      <dgm:prSet presAssocID="{921A1AB1-5F2D-AD43-9DBB-C24F4B4FC0F5}" presName="background2" presStyleLbl="node2" presStyleIdx="4" presStyleCnt="6"/>
      <dgm:spPr/>
    </dgm:pt>
    <dgm:pt modelId="{14EC19C8-E90F-8141-8224-BFC19395E3D1}" type="pres">
      <dgm:prSet presAssocID="{921A1AB1-5F2D-AD43-9DBB-C24F4B4FC0F5}" presName="text2" presStyleLbl="fgAcc2" presStyleIdx="4" presStyleCnt="6">
        <dgm:presLayoutVars>
          <dgm:chPref val="3"/>
        </dgm:presLayoutVars>
      </dgm:prSet>
      <dgm:spPr/>
      <dgm:t>
        <a:bodyPr/>
        <a:lstStyle/>
        <a:p>
          <a:endParaRPr lang="en-US"/>
        </a:p>
      </dgm:t>
    </dgm:pt>
    <dgm:pt modelId="{281B1E39-6E7A-5F4A-8A19-23B85F4024E3}" type="pres">
      <dgm:prSet presAssocID="{921A1AB1-5F2D-AD43-9DBB-C24F4B4FC0F5}" presName="hierChild3" presStyleCnt="0"/>
      <dgm:spPr/>
    </dgm:pt>
    <dgm:pt modelId="{E9218B15-8E0A-EC44-8836-6B2F1CC8D94F}" type="pres">
      <dgm:prSet presAssocID="{1F1783B6-B605-46AA-B4FD-2BA2F13A23AB}" presName="hierRoot1" presStyleCnt="0"/>
      <dgm:spPr/>
    </dgm:pt>
    <dgm:pt modelId="{552A5945-A70E-1144-ACFE-D95387F143F5}" type="pres">
      <dgm:prSet presAssocID="{1F1783B6-B605-46AA-B4FD-2BA2F13A23AB}" presName="composite" presStyleCnt="0"/>
      <dgm:spPr/>
    </dgm:pt>
    <dgm:pt modelId="{7966C7FA-3810-5B4C-B5B3-850E0135B663}" type="pres">
      <dgm:prSet presAssocID="{1F1783B6-B605-46AA-B4FD-2BA2F13A23AB}" presName="background" presStyleLbl="node0" presStyleIdx="3" presStyleCnt="4"/>
      <dgm:spPr/>
    </dgm:pt>
    <dgm:pt modelId="{E7526A78-D9EB-724E-A8F2-2E25568DD8E8}" type="pres">
      <dgm:prSet presAssocID="{1F1783B6-B605-46AA-B4FD-2BA2F13A23AB}" presName="text" presStyleLbl="fgAcc0" presStyleIdx="3" presStyleCnt="4">
        <dgm:presLayoutVars>
          <dgm:chPref val="3"/>
        </dgm:presLayoutVars>
      </dgm:prSet>
      <dgm:spPr/>
      <dgm:t>
        <a:bodyPr/>
        <a:lstStyle/>
        <a:p>
          <a:endParaRPr lang="en-US"/>
        </a:p>
      </dgm:t>
    </dgm:pt>
    <dgm:pt modelId="{49C895C8-CFE8-2C4C-BFAB-765D1FE70F75}" type="pres">
      <dgm:prSet presAssocID="{1F1783B6-B605-46AA-B4FD-2BA2F13A23AB}" presName="hierChild2" presStyleCnt="0"/>
      <dgm:spPr/>
    </dgm:pt>
    <dgm:pt modelId="{610DDD27-8A6E-8E43-9A92-7CD78989E73B}" type="pres">
      <dgm:prSet presAssocID="{8306E8AF-FE7B-BC42-BFD6-121D951A8561}" presName="Name10" presStyleLbl="parChTrans1D2" presStyleIdx="5" presStyleCnt="6"/>
      <dgm:spPr/>
      <dgm:t>
        <a:bodyPr/>
        <a:lstStyle/>
        <a:p>
          <a:endParaRPr lang="en-US"/>
        </a:p>
      </dgm:t>
    </dgm:pt>
    <dgm:pt modelId="{5520CECC-46D1-2446-8EA5-89566EE34D29}" type="pres">
      <dgm:prSet presAssocID="{8FDB7A74-2D2A-9B4C-9DAC-BA1E5EC5CE49}" presName="hierRoot2" presStyleCnt="0"/>
      <dgm:spPr/>
    </dgm:pt>
    <dgm:pt modelId="{8493FBB8-30B7-294F-850E-25356CA69FBC}" type="pres">
      <dgm:prSet presAssocID="{8FDB7A74-2D2A-9B4C-9DAC-BA1E5EC5CE49}" presName="composite2" presStyleCnt="0"/>
      <dgm:spPr/>
    </dgm:pt>
    <dgm:pt modelId="{97108CD1-6158-A74E-A487-6D00F20C4512}" type="pres">
      <dgm:prSet presAssocID="{8FDB7A74-2D2A-9B4C-9DAC-BA1E5EC5CE49}" presName="background2" presStyleLbl="node2" presStyleIdx="5" presStyleCnt="6"/>
      <dgm:spPr/>
    </dgm:pt>
    <dgm:pt modelId="{9CD1F84C-7B02-6A48-8626-FCA94D219B12}" type="pres">
      <dgm:prSet presAssocID="{8FDB7A74-2D2A-9B4C-9DAC-BA1E5EC5CE49}" presName="text2" presStyleLbl="fgAcc2" presStyleIdx="5" presStyleCnt="6">
        <dgm:presLayoutVars>
          <dgm:chPref val="3"/>
        </dgm:presLayoutVars>
      </dgm:prSet>
      <dgm:spPr/>
      <dgm:t>
        <a:bodyPr/>
        <a:lstStyle/>
        <a:p>
          <a:endParaRPr lang="en-US"/>
        </a:p>
      </dgm:t>
    </dgm:pt>
    <dgm:pt modelId="{6A368AE3-BAAD-0249-84AC-63F1BE9C607E}" type="pres">
      <dgm:prSet presAssocID="{8FDB7A74-2D2A-9B4C-9DAC-BA1E5EC5CE49}" presName="hierChild3" presStyleCnt="0"/>
      <dgm:spPr/>
    </dgm:pt>
  </dgm:ptLst>
  <dgm:cxnLst>
    <dgm:cxn modelId="{2E7E0850-CBFE-E54D-B274-8E98C2AAADE8}" type="presOf" srcId="{D922890E-BEA2-49C3-9068-64F4250D5B0B}" destId="{C75C6E8F-7684-8A4E-8AA4-0D668D9DA05C}" srcOrd="0" destOrd="0" presId="urn:microsoft.com/office/officeart/2005/8/layout/hierarchy1"/>
    <dgm:cxn modelId="{9A6DFEDB-9AB2-CC41-8203-DFBE31D38FA4}" type="presOf" srcId="{1F1783B6-B605-46AA-B4FD-2BA2F13A23AB}" destId="{E7526A78-D9EB-724E-A8F2-2E25568DD8E8}" srcOrd="0" destOrd="0" presId="urn:microsoft.com/office/officeart/2005/8/layout/hierarchy1"/>
    <dgm:cxn modelId="{817B77A4-4268-427E-BE2F-ADC864E59F1D}" srcId="{95E3F93A-6727-4945-B415-CCF419B2A1F5}" destId="{CC62B58C-25BB-4D49-9E02-F0BA76321C2C}" srcOrd="1" destOrd="0" parTransId="{D922890E-BEA2-49C3-9068-64F4250D5B0B}" sibTransId="{B8517CDE-7C03-4DAD-B425-85D5AF302931}"/>
    <dgm:cxn modelId="{74B1DF63-9B16-704D-AEEF-AEE72F743889}" type="presOf" srcId="{57F47AC4-55B6-7441-B544-3700CD9E7A4B}" destId="{CE22C6DA-12EC-8143-9497-CAABE350B866}" srcOrd="0" destOrd="0" presId="urn:microsoft.com/office/officeart/2005/8/layout/hierarchy1"/>
    <dgm:cxn modelId="{EB336B52-FCC4-1B41-A6EE-902807042DEE}" type="presOf" srcId="{8FDB7A74-2D2A-9B4C-9DAC-BA1E5EC5CE49}" destId="{9CD1F84C-7B02-6A48-8626-FCA94D219B12}" srcOrd="0" destOrd="0" presId="urn:microsoft.com/office/officeart/2005/8/layout/hierarchy1"/>
    <dgm:cxn modelId="{2D4CC605-BB63-FF4E-88DA-E992052EF143}" type="presOf" srcId="{CC62B58C-25BB-4D49-9E02-F0BA76321C2C}" destId="{5FCE6262-0C22-AF42-93D6-3C2F397BDA12}" srcOrd="0" destOrd="0" presId="urn:microsoft.com/office/officeart/2005/8/layout/hierarchy1"/>
    <dgm:cxn modelId="{C571F64D-7396-4049-9130-F7CB32E96D53}" type="presOf" srcId="{D99F1B2D-6146-435F-BCD3-6EE1F5D1AE3E}" destId="{64796C93-89B9-794D-9D43-FA5DCEF70211}" srcOrd="0" destOrd="0" presId="urn:microsoft.com/office/officeart/2005/8/layout/hierarchy1"/>
    <dgm:cxn modelId="{34BFE93C-255F-4043-A7FD-F5A2C9E6D0F7}" srcId="{95E3F93A-6727-4945-B415-CCF419B2A1F5}" destId="{8E4EA774-D890-4BB2-BAF2-D2C2CBDC2C2A}" srcOrd="0" destOrd="0" parTransId="{2DE0F633-0C31-4E8C-B30F-5FCBFCE70486}" sibTransId="{685730BD-CC41-49E9-8D19-E2A6858F503B}"/>
    <dgm:cxn modelId="{F5328B46-2508-9F49-99C9-C4BF2432D858}" type="presOf" srcId="{2BD0A9F4-F3DD-4CCB-9AFB-B4694DB61B45}" destId="{BDDF6A23-DC6D-CD41-81F7-0A0C23F41F6C}" srcOrd="0" destOrd="0" presId="urn:microsoft.com/office/officeart/2005/8/layout/hierarchy1"/>
    <dgm:cxn modelId="{6201263C-9994-4545-99DE-330F6DE42ED3}" type="presOf" srcId="{8306E8AF-FE7B-BC42-BFD6-121D951A8561}" destId="{610DDD27-8A6E-8E43-9A92-7CD78989E73B}" srcOrd="0" destOrd="0" presId="urn:microsoft.com/office/officeart/2005/8/layout/hierarchy1"/>
    <dgm:cxn modelId="{C9DA6006-654C-4D50-8809-4FAF46ECAB18}" srcId="{C33D43EE-E593-4B32-BA2D-AE7D019F302A}" destId="{95E3F93A-6727-4945-B415-CCF419B2A1F5}" srcOrd="1" destOrd="0" parTransId="{FBA51BBE-F825-434C-81B0-6F06289A0D69}" sibTransId="{1B2A00A5-648C-4E90-A2E5-90DF7908DEF7}"/>
    <dgm:cxn modelId="{17B8BD23-6574-D640-83B5-0135B34E90F1}" type="presOf" srcId="{921A1AB1-5F2D-AD43-9DBB-C24F4B4FC0F5}" destId="{14EC19C8-E90F-8141-8224-BFC19395E3D1}" srcOrd="0" destOrd="0" presId="urn:microsoft.com/office/officeart/2005/8/layout/hierarchy1"/>
    <dgm:cxn modelId="{919E5684-3B80-BE40-A99A-96689B10AE7B}" type="presOf" srcId="{FC20000D-ECF8-014D-9B26-26F5FD368E01}" destId="{B0819524-E434-194E-B9ED-AD3C4E91AA19}" srcOrd="0" destOrd="0" presId="urn:microsoft.com/office/officeart/2005/8/layout/hierarchy1"/>
    <dgm:cxn modelId="{46CF6A2D-5440-D04E-993A-C09040357AF8}" srcId="{4D19FC7C-9A97-4482-8AB4-BFEE8D13A5FE}" destId="{921A1AB1-5F2D-AD43-9DBB-C24F4B4FC0F5}" srcOrd="0" destOrd="0" parTransId="{B3CABEB3-3780-FF43-B418-7EEB53038F88}" sibTransId="{0286952D-3111-344C-BE1C-E85ED02145A4}"/>
    <dgm:cxn modelId="{99C550FD-9780-2447-8BE3-573359BE7CE0}" type="presOf" srcId="{B3CABEB3-3780-FF43-B418-7EEB53038F88}" destId="{CA0C9B2A-9446-924E-BCC8-DD3B3D96F8DC}" srcOrd="0" destOrd="0" presId="urn:microsoft.com/office/officeart/2005/8/layout/hierarchy1"/>
    <dgm:cxn modelId="{028E4EDF-8667-4A27-B3AC-8AB416E8CB48}" srcId="{C33D43EE-E593-4B32-BA2D-AE7D019F302A}" destId="{4D19FC7C-9A97-4482-8AB4-BFEE8D13A5FE}" srcOrd="2" destOrd="0" parTransId="{425E8341-9DF1-4FF8-802D-2705E2ED8B7D}" sibTransId="{37791C9D-DD47-4A38-9BB8-3E03406F1FF4}"/>
    <dgm:cxn modelId="{CFAD1434-1789-47D8-B4E6-6CF77C089CFC}" srcId="{2BD0A9F4-F3DD-4CCB-9AFB-B4694DB61B45}" destId="{407E3E73-09D7-41B4-B2AB-B317F076D454}" srcOrd="1" destOrd="0" parTransId="{73337207-69B3-4AC3-8AEB-B93F372B98BC}" sibTransId="{9CE9B1E0-D8DF-4694-98FA-D53D81AB87A5}"/>
    <dgm:cxn modelId="{D9240207-4580-1042-820D-FE9F8E8636A4}" type="presOf" srcId="{95E3F93A-6727-4945-B415-CCF419B2A1F5}" destId="{877F86C1-224B-644E-AAAE-A586D5F368F7}" srcOrd="0" destOrd="0" presId="urn:microsoft.com/office/officeart/2005/8/layout/hierarchy1"/>
    <dgm:cxn modelId="{DB9FCE2A-72AA-4B8A-BBF1-2BF373506492}" srcId="{C33D43EE-E593-4B32-BA2D-AE7D019F302A}" destId="{1F1783B6-B605-46AA-B4FD-2BA2F13A23AB}" srcOrd="3" destOrd="0" parTransId="{625198CF-4E4B-4714-86CB-0B12D93D1D88}" sibTransId="{B3D7B61F-3F48-4AB3-A6CC-029355405E39}"/>
    <dgm:cxn modelId="{0C38E9D5-F5F4-BF46-B0BB-BD3FC986E5C6}" type="presOf" srcId="{89334D30-53EC-8542-A458-A839A33FE870}" destId="{03D993B1-55D2-D741-8424-0CDFE1CA6674}" srcOrd="0" destOrd="0" presId="urn:microsoft.com/office/officeart/2005/8/layout/hierarchy1"/>
    <dgm:cxn modelId="{AD01DDF0-BE0C-9A49-A8BD-3E3375B3FD4F}" srcId="{D99F1B2D-6146-435F-BCD3-6EE1F5D1AE3E}" destId="{17CFDE7B-9FC6-7649-92C7-0332EB4BA590}" srcOrd="0" destOrd="0" parTransId="{89334D30-53EC-8542-A458-A839A33FE870}" sibTransId="{978E1C96-3B3B-C646-AD47-CD0073FDB605}"/>
    <dgm:cxn modelId="{0B6C0834-ED2F-8548-A477-F725BA60F8E9}" type="presOf" srcId="{73337207-69B3-4AC3-8AEB-B93F372B98BC}" destId="{DB2829F4-36B0-774F-A858-364958234A15}" srcOrd="0" destOrd="0" presId="urn:microsoft.com/office/officeart/2005/8/layout/hierarchy1"/>
    <dgm:cxn modelId="{2C983D4E-A91B-124C-A472-7ADD3F7DFD35}" type="presOf" srcId="{8E4EA774-D890-4BB2-BAF2-D2C2CBDC2C2A}" destId="{7B2F1002-0F07-8540-8329-9A70F8B17BA4}" srcOrd="0" destOrd="0" presId="urn:microsoft.com/office/officeart/2005/8/layout/hierarchy1"/>
    <dgm:cxn modelId="{D2EDCE8C-11C0-7E40-AE66-0A48C4B3F468}" type="presOf" srcId="{4D19FC7C-9A97-4482-8AB4-BFEE8D13A5FE}" destId="{7CE66108-B277-0D44-95A3-051221EA5B95}" srcOrd="0" destOrd="0" presId="urn:microsoft.com/office/officeart/2005/8/layout/hierarchy1"/>
    <dgm:cxn modelId="{33BA3CC8-7482-794B-90B0-F6B4E384DAE6}" type="presOf" srcId="{2DE0F633-0C31-4E8C-B30F-5FCBFCE70486}" destId="{1CB653D4-17F6-A647-9BBD-19179882AE97}" srcOrd="0" destOrd="0" presId="urn:microsoft.com/office/officeart/2005/8/layout/hierarchy1"/>
    <dgm:cxn modelId="{A2809F41-3873-434E-9A69-94788C0E9F18}" srcId="{2BD0A9F4-F3DD-4CCB-9AFB-B4694DB61B45}" destId="{D99F1B2D-6146-435F-BCD3-6EE1F5D1AE3E}" srcOrd="0" destOrd="0" parTransId="{F915C4C3-2DCF-4442-98A1-EB2F7612D697}" sibTransId="{1CFE64D7-644B-4E1A-97A9-1857C1CAC787}"/>
    <dgm:cxn modelId="{F54738AD-DF52-A845-AC27-8A1542E1B5EC}" type="presOf" srcId="{17CFDE7B-9FC6-7649-92C7-0332EB4BA590}" destId="{63C74D88-8983-6146-825E-F680C7A84B2B}" srcOrd="0" destOrd="0" presId="urn:microsoft.com/office/officeart/2005/8/layout/hierarchy1"/>
    <dgm:cxn modelId="{D5C4561C-DD5F-4C42-8815-8850DA1A4896}" srcId="{C33D43EE-E593-4B32-BA2D-AE7D019F302A}" destId="{2BD0A9F4-F3DD-4CCB-9AFB-B4694DB61B45}" srcOrd="0" destOrd="0" parTransId="{06CAE3B2-372B-4C7B-B835-3DDB158DB743}" sibTransId="{92C0E6C1-A1AD-4A5A-A340-4C5A9A3B524B}"/>
    <dgm:cxn modelId="{D53D7189-802B-E545-9767-CC5E4DB8E8FB}" type="presOf" srcId="{C33D43EE-E593-4B32-BA2D-AE7D019F302A}" destId="{09DBF58A-19F4-2043-B954-1617CF78DB58}" srcOrd="0" destOrd="0" presId="urn:microsoft.com/office/officeart/2005/8/layout/hierarchy1"/>
    <dgm:cxn modelId="{FBE9C1B3-74ED-0543-8A05-C38C6ADC4F1F}" srcId="{1F1783B6-B605-46AA-B4FD-2BA2F13A23AB}" destId="{8FDB7A74-2D2A-9B4C-9DAC-BA1E5EC5CE49}" srcOrd="0" destOrd="0" parTransId="{8306E8AF-FE7B-BC42-BFD6-121D951A8561}" sibTransId="{22D6EEC5-E151-B246-989B-B304F0179C16}"/>
    <dgm:cxn modelId="{3463D981-AD86-6E4F-87D9-DD7125731813}" srcId="{D99F1B2D-6146-435F-BCD3-6EE1F5D1AE3E}" destId="{57F47AC4-55B6-7441-B544-3700CD9E7A4B}" srcOrd="1" destOrd="0" parTransId="{FC20000D-ECF8-014D-9B26-26F5FD368E01}" sibTransId="{FE88C612-A305-A94E-AE04-D6368AFFDFE9}"/>
    <dgm:cxn modelId="{3797A64E-7F40-A945-8184-544A8A6F7287}" type="presOf" srcId="{F915C4C3-2DCF-4442-98A1-EB2F7612D697}" destId="{543DEEE4-EABC-5E46-919D-91BB53B9D204}" srcOrd="0" destOrd="0" presId="urn:microsoft.com/office/officeart/2005/8/layout/hierarchy1"/>
    <dgm:cxn modelId="{8AE8263E-3824-F940-B9DE-465E383147CD}" type="presOf" srcId="{407E3E73-09D7-41B4-B2AB-B317F076D454}" destId="{912F0FA2-C5C9-D440-9C91-DB0FCF614040}" srcOrd="0" destOrd="0" presId="urn:microsoft.com/office/officeart/2005/8/layout/hierarchy1"/>
    <dgm:cxn modelId="{20C4D419-A8CE-0949-894C-D431F9D453C0}" type="presParOf" srcId="{09DBF58A-19F4-2043-B954-1617CF78DB58}" destId="{B748C27A-82A8-E445-8B4D-FE1E46EA240A}" srcOrd="0" destOrd="0" presId="urn:microsoft.com/office/officeart/2005/8/layout/hierarchy1"/>
    <dgm:cxn modelId="{5D6C6811-F58A-0940-A65F-A4AC5689943B}" type="presParOf" srcId="{B748C27A-82A8-E445-8B4D-FE1E46EA240A}" destId="{B6DFD577-4E9E-204E-9B51-89F526C74A01}" srcOrd="0" destOrd="0" presId="urn:microsoft.com/office/officeart/2005/8/layout/hierarchy1"/>
    <dgm:cxn modelId="{05C582C7-CFBF-4847-9C44-8CE704FDDC2A}" type="presParOf" srcId="{B6DFD577-4E9E-204E-9B51-89F526C74A01}" destId="{BE453801-3248-4C42-B69E-A78C4B6E51FC}" srcOrd="0" destOrd="0" presId="urn:microsoft.com/office/officeart/2005/8/layout/hierarchy1"/>
    <dgm:cxn modelId="{970F6B1B-40A6-3642-9AB9-38EAD5039DE3}" type="presParOf" srcId="{B6DFD577-4E9E-204E-9B51-89F526C74A01}" destId="{BDDF6A23-DC6D-CD41-81F7-0A0C23F41F6C}" srcOrd="1" destOrd="0" presId="urn:microsoft.com/office/officeart/2005/8/layout/hierarchy1"/>
    <dgm:cxn modelId="{D943A53D-E3ED-3C48-A303-B64FE7FB95A1}" type="presParOf" srcId="{B748C27A-82A8-E445-8B4D-FE1E46EA240A}" destId="{727CF723-57BA-3F4E-825A-140BB09D31C9}" srcOrd="1" destOrd="0" presId="urn:microsoft.com/office/officeart/2005/8/layout/hierarchy1"/>
    <dgm:cxn modelId="{07C23A96-7B45-E847-B990-F53C85038DC8}" type="presParOf" srcId="{727CF723-57BA-3F4E-825A-140BB09D31C9}" destId="{543DEEE4-EABC-5E46-919D-91BB53B9D204}" srcOrd="0" destOrd="0" presId="urn:microsoft.com/office/officeart/2005/8/layout/hierarchy1"/>
    <dgm:cxn modelId="{24CA3637-F2A2-8741-B955-148A0A79813D}" type="presParOf" srcId="{727CF723-57BA-3F4E-825A-140BB09D31C9}" destId="{FBAD32B6-3A93-A548-A597-EC42458514AB}" srcOrd="1" destOrd="0" presId="urn:microsoft.com/office/officeart/2005/8/layout/hierarchy1"/>
    <dgm:cxn modelId="{D0DE51B8-1F42-E24B-B003-984757DCB808}" type="presParOf" srcId="{FBAD32B6-3A93-A548-A597-EC42458514AB}" destId="{17CD7D52-2F69-4E46-BF30-A3DE793B3A20}" srcOrd="0" destOrd="0" presId="urn:microsoft.com/office/officeart/2005/8/layout/hierarchy1"/>
    <dgm:cxn modelId="{553EE294-678A-9D4F-BFD0-D17FBD5DA6BC}" type="presParOf" srcId="{17CD7D52-2F69-4E46-BF30-A3DE793B3A20}" destId="{2E9C453E-6D4A-A549-953F-11AA590D512D}" srcOrd="0" destOrd="0" presId="urn:microsoft.com/office/officeart/2005/8/layout/hierarchy1"/>
    <dgm:cxn modelId="{C5724C9D-1FE7-9846-9918-AB59A7064395}" type="presParOf" srcId="{17CD7D52-2F69-4E46-BF30-A3DE793B3A20}" destId="{64796C93-89B9-794D-9D43-FA5DCEF70211}" srcOrd="1" destOrd="0" presId="urn:microsoft.com/office/officeart/2005/8/layout/hierarchy1"/>
    <dgm:cxn modelId="{E75E1E27-B1E9-AC45-B5D6-F84EAF1F4491}" type="presParOf" srcId="{FBAD32B6-3A93-A548-A597-EC42458514AB}" destId="{F25897BA-1E15-0E47-9502-B8F20FD1CB50}" srcOrd="1" destOrd="0" presId="urn:microsoft.com/office/officeart/2005/8/layout/hierarchy1"/>
    <dgm:cxn modelId="{0BBD621C-EFE4-254F-95D0-39C9295A3821}" type="presParOf" srcId="{F25897BA-1E15-0E47-9502-B8F20FD1CB50}" destId="{03D993B1-55D2-D741-8424-0CDFE1CA6674}" srcOrd="0" destOrd="0" presId="urn:microsoft.com/office/officeart/2005/8/layout/hierarchy1"/>
    <dgm:cxn modelId="{AFE08A72-A158-AF4A-9944-9018AE046F31}" type="presParOf" srcId="{F25897BA-1E15-0E47-9502-B8F20FD1CB50}" destId="{4AAB76B1-01FB-8247-B130-6FF7CE8C96E5}" srcOrd="1" destOrd="0" presId="urn:microsoft.com/office/officeart/2005/8/layout/hierarchy1"/>
    <dgm:cxn modelId="{05F74C05-1B6A-4C41-8365-38DD78BAC1F0}" type="presParOf" srcId="{4AAB76B1-01FB-8247-B130-6FF7CE8C96E5}" destId="{3F4B9EA8-491D-1C40-B2D7-3EB564F0F2F4}" srcOrd="0" destOrd="0" presId="urn:microsoft.com/office/officeart/2005/8/layout/hierarchy1"/>
    <dgm:cxn modelId="{1F9E1A29-E8A3-4641-87CE-1C14922D4305}" type="presParOf" srcId="{3F4B9EA8-491D-1C40-B2D7-3EB564F0F2F4}" destId="{08274F85-EA5E-BE4E-979A-E5EF95C7F420}" srcOrd="0" destOrd="0" presId="urn:microsoft.com/office/officeart/2005/8/layout/hierarchy1"/>
    <dgm:cxn modelId="{A619DF35-AEB1-B444-A28D-BFFF35CFBD1D}" type="presParOf" srcId="{3F4B9EA8-491D-1C40-B2D7-3EB564F0F2F4}" destId="{63C74D88-8983-6146-825E-F680C7A84B2B}" srcOrd="1" destOrd="0" presId="urn:microsoft.com/office/officeart/2005/8/layout/hierarchy1"/>
    <dgm:cxn modelId="{C6E7D93C-0265-9B47-A3FA-E74C92AC54D8}" type="presParOf" srcId="{4AAB76B1-01FB-8247-B130-6FF7CE8C96E5}" destId="{F7430A6F-9848-9040-97FE-8D3D08EA01FF}" srcOrd="1" destOrd="0" presId="urn:microsoft.com/office/officeart/2005/8/layout/hierarchy1"/>
    <dgm:cxn modelId="{4816FF9C-B635-0A41-A8F5-FE8B8FD9F468}" type="presParOf" srcId="{F25897BA-1E15-0E47-9502-B8F20FD1CB50}" destId="{B0819524-E434-194E-B9ED-AD3C4E91AA19}" srcOrd="2" destOrd="0" presId="urn:microsoft.com/office/officeart/2005/8/layout/hierarchy1"/>
    <dgm:cxn modelId="{39CB6927-D5DA-CC45-A476-4F368CB2A133}" type="presParOf" srcId="{F25897BA-1E15-0E47-9502-B8F20FD1CB50}" destId="{9B3601FE-9022-5142-B9AF-1B722DA1584D}" srcOrd="3" destOrd="0" presId="urn:microsoft.com/office/officeart/2005/8/layout/hierarchy1"/>
    <dgm:cxn modelId="{64B2666B-C5B8-3E4F-9255-58339708BAF2}" type="presParOf" srcId="{9B3601FE-9022-5142-B9AF-1B722DA1584D}" destId="{A9806C47-DDC5-A14A-B989-4CD2A1DF19AC}" srcOrd="0" destOrd="0" presId="urn:microsoft.com/office/officeart/2005/8/layout/hierarchy1"/>
    <dgm:cxn modelId="{E5714C4B-1F56-B445-A575-BABE8DADC1AF}" type="presParOf" srcId="{A9806C47-DDC5-A14A-B989-4CD2A1DF19AC}" destId="{8A44158E-D619-3346-8485-B3DC6D333863}" srcOrd="0" destOrd="0" presId="urn:microsoft.com/office/officeart/2005/8/layout/hierarchy1"/>
    <dgm:cxn modelId="{558C8105-86ED-DD48-8E19-02074E424BC3}" type="presParOf" srcId="{A9806C47-DDC5-A14A-B989-4CD2A1DF19AC}" destId="{CE22C6DA-12EC-8143-9497-CAABE350B866}" srcOrd="1" destOrd="0" presId="urn:microsoft.com/office/officeart/2005/8/layout/hierarchy1"/>
    <dgm:cxn modelId="{7D59A62A-ECB9-184B-A54A-92E426AABC07}" type="presParOf" srcId="{9B3601FE-9022-5142-B9AF-1B722DA1584D}" destId="{28D66B5F-7E4B-F541-AC30-FCC954BCEF0E}" srcOrd="1" destOrd="0" presId="urn:microsoft.com/office/officeart/2005/8/layout/hierarchy1"/>
    <dgm:cxn modelId="{E082467B-4561-714F-9EAD-CBCFA9D1C435}" type="presParOf" srcId="{727CF723-57BA-3F4E-825A-140BB09D31C9}" destId="{DB2829F4-36B0-774F-A858-364958234A15}" srcOrd="2" destOrd="0" presId="urn:microsoft.com/office/officeart/2005/8/layout/hierarchy1"/>
    <dgm:cxn modelId="{BA673169-A45B-9F42-8484-5654B75704E0}" type="presParOf" srcId="{727CF723-57BA-3F4E-825A-140BB09D31C9}" destId="{3BE2AED7-CA77-D147-84DF-3F19A326C50F}" srcOrd="3" destOrd="0" presId="urn:microsoft.com/office/officeart/2005/8/layout/hierarchy1"/>
    <dgm:cxn modelId="{04415D09-F3E8-9B45-A8E7-856EE300AFF8}" type="presParOf" srcId="{3BE2AED7-CA77-D147-84DF-3F19A326C50F}" destId="{A936D883-3DEC-2B49-A518-23BE4D80091A}" srcOrd="0" destOrd="0" presId="urn:microsoft.com/office/officeart/2005/8/layout/hierarchy1"/>
    <dgm:cxn modelId="{A9B71A57-DA1F-E746-A1B0-FC3D41288B15}" type="presParOf" srcId="{A936D883-3DEC-2B49-A518-23BE4D80091A}" destId="{23F753CC-CC68-E847-8067-823FEDAA4316}" srcOrd="0" destOrd="0" presId="urn:microsoft.com/office/officeart/2005/8/layout/hierarchy1"/>
    <dgm:cxn modelId="{751ABC0A-78E2-8742-97CA-E1BD973805B6}" type="presParOf" srcId="{A936D883-3DEC-2B49-A518-23BE4D80091A}" destId="{912F0FA2-C5C9-D440-9C91-DB0FCF614040}" srcOrd="1" destOrd="0" presId="urn:microsoft.com/office/officeart/2005/8/layout/hierarchy1"/>
    <dgm:cxn modelId="{0F9ABA3D-A559-5C49-A11F-9CB9F6594C04}" type="presParOf" srcId="{3BE2AED7-CA77-D147-84DF-3F19A326C50F}" destId="{A63D8F6B-B1F9-9243-8F2B-1EAB03690274}" srcOrd="1" destOrd="0" presId="urn:microsoft.com/office/officeart/2005/8/layout/hierarchy1"/>
    <dgm:cxn modelId="{2254B25C-550A-E343-9D5C-6F6746425C06}" type="presParOf" srcId="{09DBF58A-19F4-2043-B954-1617CF78DB58}" destId="{7BAD8C35-0A50-9142-B63D-D05FD3FAE416}" srcOrd="1" destOrd="0" presId="urn:microsoft.com/office/officeart/2005/8/layout/hierarchy1"/>
    <dgm:cxn modelId="{EE5F8946-D3E4-5742-889F-02C91972FD1C}" type="presParOf" srcId="{7BAD8C35-0A50-9142-B63D-D05FD3FAE416}" destId="{FA222E5C-245C-B248-9583-85FE789C0B29}" srcOrd="0" destOrd="0" presId="urn:microsoft.com/office/officeart/2005/8/layout/hierarchy1"/>
    <dgm:cxn modelId="{CABDEA53-91B0-4449-8DAE-89224425F8AB}" type="presParOf" srcId="{FA222E5C-245C-B248-9583-85FE789C0B29}" destId="{0618EDF0-5667-F948-88B1-94C6AD7D0ECF}" srcOrd="0" destOrd="0" presId="urn:microsoft.com/office/officeart/2005/8/layout/hierarchy1"/>
    <dgm:cxn modelId="{982576F5-9AF4-A342-ADEB-66E318FE4328}" type="presParOf" srcId="{FA222E5C-245C-B248-9583-85FE789C0B29}" destId="{877F86C1-224B-644E-AAAE-A586D5F368F7}" srcOrd="1" destOrd="0" presId="urn:microsoft.com/office/officeart/2005/8/layout/hierarchy1"/>
    <dgm:cxn modelId="{54D52EEB-F7B4-DE4C-87AC-D724993E2DDD}" type="presParOf" srcId="{7BAD8C35-0A50-9142-B63D-D05FD3FAE416}" destId="{A98BF815-40AB-5347-8B4B-99C4CDEB35B7}" srcOrd="1" destOrd="0" presId="urn:microsoft.com/office/officeart/2005/8/layout/hierarchy1"/>
    <dgm:cxn modelId="{21BD5ABE-CBA6-DC4E-8C02-1AD7AE315BB6}" type="presParOf" srcId="{A98BF815-40AB-5347-8B4B-99C4CDEB35B7}" destId="{1CB653D4-17F6-A647-9BBD-19179882AE97}" srcOrd="0" destOrd="0" presId="urn:microsoft.com/office/officeart/2005/8/layout/hierarchy1"/>
    <dgm:cxn modelId="{3C0FE646-0F5C-D94F-AE08-36701A7F16F9}" type="presParOf" srcId="{A98BF815-40AB-5347-8B4B-99C4CDEB35B7}" destId="{B6567AB0-4FB5-2440-9EF1-4A42AFA56918}" srcOrd="1" destOrd="0" presId="urn:microsoft.com/office/officeart/2005/8/layout/hierarchy1"/>
    <dgm:cxn modelId="{92AEE6ED-921C-DE4D-BFAE-53517FA062BC}" type="presParOf" srcId="{B6567AB0-4FB5-2440-9EF1-4A42AFA56918}" destId="{143F19A8-FAC0-C74A-A3AD-FA5FB90128CD}" srcOrd="0" destOrd="0" presId="urn:microsoft.com/office/officeart/2005/8/layout/hierarchy1"/>
    <dgm:cxn modelId="{846B017C-295F-6A49-A103-D4FF02E27681}" type="presParOf" srcId="{143F19A8-FAC0-C74A-A3AD-FA5FB90128CD}" destId="{BDC7B1ED-6CEE-234E-A5D1-E4A799042144}" srcOrd="0" destOrd="0" presId="urn:microsoft.com/office/officeart/2005/8/layout/hierarchy1"/>
    <dgm:cxn modelId="{603084A5-5554-D94A-8F1C-4C090A1F78ED}" type="presParOf" srcId="{143F19A8-FAC0-C74A-A3AD-FA5FB90128CD}" destId="{7B2F1002-0F07-8540-8329-9A70F8B17BA4}" srcOrd="1" destOrd="0" presId="urn:microsoft.com/office/officeart/2005/8/layout/hierarchy1"/>
    <dgm:cxn modelId="{1A26E6C8-08A9-FE42-A7D6-1626D3C7A701}" type="presParOf" srcId="{B6567AB0-4FB5-2440-9EF1-4A42AFA56918}" destId="{94FC3CA8-3260-8F47-A610-2BFF5ACEAEDE}" srcOrd="1" destOrd="0" presId="urn:microsoft.com/office/officeart/2005/8/layout/hierarchy1"/>
    <dgm:cxn modelId="{5CD8BD6C-9903-3547-9F14-8A3C17A8F2E4}" type="presParOf" srcId="{A98BF815-40AB-5347-8B4B-99C4CDEB35B7}" destId="{C75C6E8F-7684-8A4E-8AA4-0D668D9DA05C}" srcOrd="2" destOrd="0" presId="urn:microsoft.com/office/officeart/2005/8/layout/hierarchy1"/>
    <dgm:cxn modelId="{BD50C0B4-D9C1-0743-9B50-5DD2456D8322}" type="presParOf" srcId="{A98BF815-40AB-5347-8B4B-99C4CDEB35B7}" destId="{9D4D8D48-4B77-4E49-98E3-2B095C8D8EE9}" srcOrd="3" destOrd="0" presId="urn:microsoft.com/office/officeart/2005/8/layout/hierarchy1"/>
    <dgm:cxn modelId="{69063BFE-E328-1847-AE35-82715DBCC677}" type="presParOf" srcId="{9D4D8D48-4B77-4E49-98E3-2B095C8D8EE9}" destId="{DC8656B0-879D-A247-87D4-E1011CD543AF}" srcOrd="0" destOrd="0" presId="urn:microsoft.com/office/officeart/2005/8/layout/hierarchy1"/>
    <dgm:cxn modelId="{5040BE68-BAE6-B543-817E-50126A9ACA86}" type="presParOf" srcId="{DC8656B0-879D-A247-87D4-E1011CD543AF}" destId="{AC978427-D7C4-5249-A9BD-822F33E2D07D}" srcOrd="0" destOrd="0" presId="urn:microsoft.com/office/officeart/2005/8/layout/hierarchy1"/>
    <dgm:cxn modelId="{AD42D1B3-D4A0-0840-B11A-00062956BF91}" type="presParOf" srcId="{DC8656B0-879D-A247-87D4-E1011CD543AF}" destId="{5FCE6262-0C22-AF42-93D6-3C2F397BDA12}" srcOrd="1" destOrd="0" presId="urn:microsoft.com/office/officeart/2005/8/layout/hierarchy1"/>
    <dgm:cxn modelId="{4B40129E-D5DC-164B-B6EF-36A0EC65199F}" type="presParOf" srcId="{9D4D8D48-4B77-4E49-98E3-2B095C8D8EE9}" destId="{C9C3EFB1-B038-9040-8F66-879C1EA7D232}" srcOrd="1" destOrd="0" presId="urn:microsoft.com/office/officeart/2005/8/layout/hierarchy1"/>
    <dgm:cxn modelId="{6D9601A5-D3D8-8B4A-97A0-1FC69A51E0BE}" type="presParOf" srcId="{09DBF58A-19F4-2043-B954-1617CF78DB58}" destId="{F027F912-B9EC-B547-A927-EE5344F7F359}" srcOrd="2" destOrd="0" presId="urn:microsoft.com/office/officeart/2005/8/layout/hierarchy1"/>
    <dgm:cxn modelId="{6332FD53-FB3D-4E4B-8302-DA1CB23B2315}" type="presParOf" srcId="{F027F912-B9EC-B547-A927-EE5344F7F359}" destId="{DD46452B-AD9C-D846-8357-76FBD1BE40D5}" srcOrd="0" destOrd="0" presId="urn:microsoft.com/office/officeart/2005/8/layout/hierarchy1"/>
    <dgm:cxn modelId="{D4FA3CB7-10AB-EB4A-A2E0-15354E2ACD8D}" type="presParOf" srcId="{DD46452B-AD9C-D846-8357-76FBD1BE40D5}" destId="{01C5CF6E-18F6-8E42-AF33-F4A42C8E5459}" srcOrd="0" destOrd="0" presId="urn:microsoft.com/office/officeart/2005/8/layout/hierarchy1"/>
    <dgm:cxn modelId="{D5F6EE19-93DD-9949-A259-8E10A6EF413F}" type="presParOf" srcId="{DD46452B-AD9C-D846-8357-76FBD1BE40D5}" destId="{7CE66108-B277-0D44-95A3-051221EA5B95}" srcOrd="1" destOrd="0" presId="urn:microsoft.com/office/officeart/2005/8/layout/hierarchy1"/>
    <dgm:cxn modelId="{A9BEB01F-8D0B-2642-A68F-768E69FB4B7D}" type="presParOf" srcId="{F027F912-B9EC-B547-A927-EE5344F7F359}" destId="{29CDD3D0-2C99-2548-9C47-7E5E3FADCADD}" srcOrd="1" destOrd="0" presId="urn:microsoft.com/office/officeart/2005/8/layout/hierarchy1"/>
    <dgm:cxn modelId="{54A533D4-AAFC-4E4A-B279-6FDCB388E898}" type="presParOf" srcId="{29CDD3D0-2C99-2548-9C47-7E5E3FADCADD}" destId="{CA0C9B2A-9446-924E-BCC8-DD3B3D96F8DC}" srcOrd="0" destOrd="0" presId="urn:microsoft.com/office/officeart/2005/8/layout/hierarchy1"/>
    <dgm:cxn modelId="{1DDD0F76-E61B-BD4F-9A56-07652F7ECFC7}" type="presParOf" srcId="{29CDD3D0-2C99-2548-9C47-7E5E3FADCADD}" destId="{4981D4B7-0322-8B42-96CF-C2A932DB3020}" srcOrd="1" destOrd="0" presId="urn:microsoft.com/office/officeart/2005/8/layout/hierarchy1"/>
    <dgm:cxn modelId="{789CF256-BA5A-754B-BA3D-65955F602D45}" type="presParOf" srcId="{4981D4B7-0322-8B42-96CF-C2A932DB3020}" destId="{C34EE7D5-6478-3B48-B816-082A1DED6F04}" srcOrd="0" destOrd="0" presId="urn:microsoft.com/office/officeart/2005/8/layout/hierarchy1"/>
    <dgm:cxn modelId="{D6CD3A42-157B-8340-A0F5-B1C115C0D1A6}" type="presParOf" srcId="{C34EE7D5-6478-3B48-B816-082A1DED6F04}" destId="{B2FA17D5-FE83-8642-AA29-7399724CC0D2}" srcOrd="0" destOrd="0" presId="urn:microsoft.com/office/officeart/2005/8/layout/hierarchy1"/>
    <dgm:cxn modelId="{A7B71A65-2274-F142-B0B4-483888287257}" type="presParOf" srcId="{C34EE7D5-6478-3B48-B816-082A1DED6F04}" destId="{14EC19C8-E90F-8141-8224-BFC19395E3D1}" srcOrd="1" destOrd="0" presId="urn:microsoft.com/office/officeart/2005/8/layout/hierarchy1"/>
    <dgm:cxn modelId="{9494DD1D-36DC-2049-AC87-CC7314FD233A}" type="presParOf" srcId="{4981D4B7-0322-8B42-96CF-C2A932DB3020}" destId="{281B1E39-6E7A-5F4A-8A19-23B85F4024E3}" srcOrd="1" destOrd="0" presId="urn:microsoft.com/office/officeart/2005/8/layout/hierarchy1"/>
    <dgm:cxn modelId="{E469268E-BFE1-314F-9CDC-0A73F9AC0E7B}" type="presParOf" srcId="{09DBF58A-19F4-2043-B954-1617CF78DB58}" destId="{E9218B15-8E0A-EC44-8836-6B2F1CC8D94F}" srcOrd="3" destOrd="0" presId="urn:microsoft.com/office/officeart/2005/8/layout/hierarchy1"/>
    <dgm:cxn modelId="{5D038BF9-CB59-9C4E-988E-ABC28F6EB98F}" type="presParOf" srcId="{E9218B15-8E0A-EC44-8836-6B2F1CC8D94F}" destId="{552A5945-A70E-1144-ACFE-D95387F143F5}" srcOrd="0" destOrd="0" presId="urn:microsoft.com/office/officeart/2005/8/layout/hierarchy1"/>
    <dgm:cxn modelId="{346F63C4-C42A-CE4E-961D-D2EFEBD760EC}" type="presParOf" srcId="{552A5945-A70E-1144-ACFE-D95387F143F5}" destId="{7966C7FA-3810-5B4C-B5B3-850E0135B663}" srcOrd="0" destOrd="0" presId="urn:microsoft.com/office/officeart/2005/8/layout/hierarchy1"/>
    <dgm:cxn modelId="{77452E62-63A8-B442-BF2A-A129D4DBCA73}" type="presParOf" srcId="{552A5945-A70E-1144-ACFE-D95387F143F5}" destId="{E7526A78-D9EB-724E-A8F2-2E25568DD8E8}" srcOrd="1" destOrd="0" presId="urn:microsoft.com/office/officeart/2005/8/layout/hierarchy1"/>
    <dgm:cxn modelId="{986FED95-FA09-8444-8E30-A90F01374083}" type="presParOf" srcId="{E9218B15-8E0A-EC44-8836-6B2F1CC8D94F}" destId="{49C895C8-CFE8-2C4C-BFAB-765D1FE70F75}" srcOrd="1" destOrd="0" presId="urn:microsoft.com/office/officeart/2005/8/layout/hierarchy1"/>
    <dgm:cxn modelId="{FB820849-C2D9-F84E-862E-F29A9541CC9A}" type="presParOf" srcId="{49C895C8-CFE8-2C4C-BFAB-765D1FE70F75}" destId="{610DDD27-8A6E-8E43-9A92-7CD78989E73B}" srcOrd="0" destOrd="0" presId="urn:microsoft.com/office/officeart/2005/8/layout/hierarchy1"/>
    <dgm:cxn modelId="{B8D5B00C-C6ED-B04D-AFDB-915F51CCD8F4}" type="presParOf" srcId="{49C895C8-CFE8-2C4C-BFAB-765D1FE70F75}" destId="{5520CECC-46D1-2446-8EA5-89566EE34D29}" srcOrd="1" destOrd="0" presId="urn:microsoft.com/office/officeart/2005/8/layout/hierarchy1"/>
    <dgm:cxn modelId="{E4C0C3F9-F8EE-0D4D-A9D5-7AC1888BD329}" type="presParOf" srcId="{5520CECC-46D1-2446-8EA5-89566EE34D29}" destId="{8493FBB8-30B7-294F-850E-25356CA69FBC}" srcOrd="0" destOrd="0" presId="urn:microsoft.com/office/officeart/2005/8/layout/hierarchy1"/>
    <dgm:cxn modelId="{63D7253C-3AD1-9640-A9F0-7107BEAFF598}" type="presParOf" srcId="{8493FBB8-30B7-294F-850E-25356CA69FBC}" destId="{97108CD1-6158-A74E-A487-6D00F20C4512}" srcOrd="0" destOrd="0" presId="urn:microsoft.com/office/officeart/2005/8/layout/hierarchy1"/>
    <dgm:cxn modelId="{70FEAA45-3FA0-E445-BE9F-AF0C6935F107}" type="presParOf" srcId="{8493FBB8-30B7-294F-850E-25356CA69FBC}" destId="{9CD1F84C-7B02-6A48-8626-FCA94D219B12}" srcOrd="1" destOrd="0" presId="urn:microsoft.com/office/officeart/2005/8/layout/hierarchy1"/>
    <dgm:cxn modelId="{6392500F-2982-ED43-824D-EF2F1BE7F40A}" type="presParOf" srcId="{5520CECC-46D1-2446-8EA5-89566EE34D29}" destId="{6A368AE3-BAAD-0249-84AC-63F1BE9C607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E661A0-3E00-B94F-A7DD-D13DB4BBC921}" type="doc">
      <dgm:prSet loTypeId="urn:microsoft.com/office/officeart/2008/layout/AlternatingHexagons" loCatId="Inbox" qsTypeId="urn:microsoft.com/office/officeart/2005/8/quickstyle/simple1" qsCatId="simple" csTypeId="urn:microsoft.com/office/officeart/2005/8/colors/accent0_3" csCatId="mainScheme" phldr="1"/>
      <dgm:spPr/>
      <dgm:t>
        <a:bodyPr/>
        <a:lstStyle/>
        <a:p>
          <a:endParaRPr lang="en-US"/>
        </a:p>
      </dgm:t>
    </dgm:pt>
    <dgm:pt modelId="{15056B21-D5DD-F246-A071-C2A6A48DB731}">
      <dgm:prSet phldrT="[Text]"/>
      <dgm:spPr/>
      <dgm:t>
        <a:bodyPr/>
        <a:lstStyle/>
        <a:p>
          <a:r>
            <a:rPr lang="en-US" dirty="0"/>
            <a:t>Patient factors</a:t>
          </a:r>
        </a:p>
      </dgm:t>
    </dgm:pt>
    <dgm:pt modelId="{2D3685A7-ED96-4645-8E68-4502A5772FAE}" type="parTrans" cxnId="{ACD0539C-460F-C748-AB31-6B159C0512FC}">
      <dgm:prSet/>
      <dgm:spPr/>
      <dgm:t>
        <a:bodyPr/>
        <a:lstStyle/>
        <a:p>
          <a:endParaRPr lang="en-US"/>
        </a:p>
      </dgm:t>
    </dgm:pt>
    <dgm:pt modelId="{544D73EF-B8D4-FD45-8398-E19F6BEDAA84}" type="sibTrans" cxnId="{ACD0539C-460F-C748-AB31-6B159C0512FC}">
      <dgm:prSet/>
      <dgm:spPr/>
      <dgm:t>
        <a:bodyPr/>
        <a:lstStyle/>
        <a:p>
          <a:endParaRPr lang="en-US"/>
        </a:p>
      </dgm:t>
    </dgm:pt>
    <dgm:pt modelId="{C8C863B8-79C2-ED4E-BF24-B137A33A4B3E}">
      <dgm:prSet phldrT="[Text]" custT="1"/>
      <dgm:spPr/>
      <dgm:t>
        <a:bodyPr/>
        <a:lstStyle/>
        <a:p>
          <a:r>
            <a:rPr lang="en-US" sz="2000" dirty="0"/>
            <a:t>Place of care</a:t>
          </a:r>
        </a:p>
      </dgm:t>
    </dgm:pt>
    <dgm:pt modelId="{D0523674-16EC-E748-B61E-02439BB13A8A}" type="parTrans" cxnId="{2BA525B3-43A5-BB41-9471-B22AD5246F52}">
      <dgm:prSet/>
      <dgm:spPr/>
      <dgm:t>
        <a:bodyPr/>
        <a:lstStyle/>
        <a:p>
          <a:endParaRPr lang="en-US"/>
        </a:p>
      </dgm:t>
    </dgm:pt>
    <dgm:pt modelId="{A5D42C33-234E-DF47-8BD8-E589B1FA52F0}" type="sibTrans" cxnId="{2BA525B3-43A5-BB41-9471-B22AD5246F52}">
      <dgm:prSet/>
      <dgm:spPr/>
      <dgm:t>
        <a:bodyPr/>
        <a:lstStyle/>
        <a:p>
          <a:endParaRPr lang="en-US"/>
        </a:p>
      </dgm:t>
    </dgm:pt>
    <dgm:pt modelId="{465ECE0F-362F-5E46-B50B-58E0E15DFE5A}">
      <dgm:prSet phldrT="[Text]" custT="1"/>
      <dgm:spPr/>
      <dgm:t>
        <a:bodyPr/>
        <a:lstStyle/>
        <a:p>
          <a:r>
            <a:rPr lang="en-US" sz="2000" dirty="0"/>
            <a:t>Increasing care needs</a:t>
          </a:r>
        </a:p>
      </dgm:t>
    </dgm:pt>
    <dgm:pt modelId="{82C83EA5-ED63-7846-87B0-73AB2CFBE6E7}" type="parTrans" cxnId="{80C7A6C5-0B29-C64F-82D5-E46F04EC8EED}">
      <dgm:prSet/>
      <dgm:spPr/>
      <dgm:t>
        <a:bodyPr/>
        <a:lstStyle/>
        <a:p>
          <a:endParaRPr lang="en-US"/>
        </a:p>
      </dgm:t>
    </dgm:pt>
    <dgm:pt modelId="{F288641E-FE1F-914B-800D-EDB56AEE36E1}" type="sibTrans" cxnId="{80C7A6C5-0B29-C64F-82D5-E46F04EC8EED}">
      <dgm:prSet/>
      <dgm:spPr/>
      <dgm:t>
        <a:bodyPr/>
        <a:lstStyle/>
        <a:p>
          <a:endParaRPr lang="en-US"/>
        </a:p>
      </dgm:t>
    </dgm:pt>
    <dgm:pt modelId="{B0B184CC-AF2B-1A4B-8AB2-CF889726428F}">
      <dgm:prSet phldrT="[Text]"/>
      <dgm:spPr/>
      <dgm:t>
        <a:bodyPr/>
        <a:lstStyle/>
        <a:p>
          <a:r>
            <a:rPr lang="en-US" dirty="0"/>
            <a:t>Staff factors</a:t>
          </a:r>
        </a:p>
      </dgm:t>
    </dgm:pt>
    <dgm:pt modelId="{1F05384C-3C61-2A49-92A5-2772C87BFB3F}" type="parTrans" cxnId="{98C2AB31-7BA2-984A-9BC9-0FEB63549F73}">
      <dgm:prSet/>
      <dgm:spPr/>
      <dgm:t>
        <a:bodyPr/>
        <a:lstStyle/>
        <a:p>
          <a:endParaRPr lang="en-US"/>
        </a:p>
      </dgm:t>
    </dgm:pt>
    <dgm:pt modelId="{92D85CF4-D4C2-904A-847D-78B611C1149E}" type="sibTrans" cxnId="{98C2AB31-7BA2-984A-9BC9-0FEB63549F73}">
      <dgm:prSet/>
      <dgm:spPr/>
      <dgm:t>
        <a:bodyPr/>
        <a:lstStyle/>
        <a:p>
          <a:endParaRPr lang="en-US"/>
        </a:p>
      </dgm:t>
    </dgm:pt>
    <dgm:pt modelId="{53E13A55-725C-DD41-BBD1-663ED6F11B77}">
      <dgm:prSet phldrT="[Text]" custT="1"/>
      <dgm:spPr/>
      <dgm:t>
        <a:bodyPr/>
        <a:lstStyle/>
        <a:p>
          <a:r>
            <a:rPr lang="en-US" sz="2000" dirty="0"/>
            <a:t>(bio)logical family</a:t>
          </a:r>
        </a:p>
      </dgm:t>
    </dgm:pt>
    <dgm:pt modelId="{67C604C0-BA92-CF48-BD46-AA647745AAC3}" type="parTrans" cxnId="{C534FB1C-7560-FB41-B651-35C4E3D4F2F2}">
      <dgm:prSet/>
      <dgm:spPr/>
      <dgm:t>
        <a:bodyPr/>
        <a:lstStyle/>
        <a:p>
          <a:endParaRPr lang="en-US"/>
        </a:p>
      </dgm:t>
    </dgm:pt>
    <dgm:pt modelId="{22638FF8-ECC5-EE49-9637-D7162D0D38DD}" type="sibTrans" cxnId="{C534FB1C-7560-FB41-B651-35C4E3D4F2F2}">
      <dgm:prSet/>
      <dgm:spPr/>
      <dgm:t>
        <a:bodyPr/>
        <a:lstStyle/>
        <a:p>
          <a:endParaRPr lang="en-US"/>
        </a:p>
      </dgm:t>
    </dgm:pt>
    <dgm:pt modelId="{D8300A96-FC89-224C-B783-C4C451DDEC9A}">
      <dgm:prSet phldrT="[Text]" custT="1"/>
      <dgm:spPr/>
      <dgm:t>
        <a:bodyPr/>
        <a:lstStyle/>
        <a:p>
          <a:r>
            <a:rPr lang="en-US" sz="2000" dirty="0"/>
            <a:t>Uncertainty around prognosis</a:t>
          </a:r>
        </a:p>
      </dgm:t>
    </dgm:pt>
    <dgm:pt modelId="{3810F080-DEA3-F545-A8C1-C2307B47463A}" type="parTrans" cxnId="{F4815FA8-5E96-924E-9684-739868B815E1}">
      <dgm:prSet/>
      <dgm:spPr/>
      <dgm:t>
        <a:bodyPr/>
        <a:lstStyle/>
        <a:p>
          <a:endParaRPr lang="en-US"/>
        </a:p>
      </dgm:t>
    </dgm:pt>
    <dgm:pt modelId="{4BF03DDC-6D39-7149-82BD-312AC5C60FDE}" type="sibTrans" cxnId="{F4815FA8-5E96-924E-9684-739868B815E1}">
      <dgm:prSet/>
      <dgm:spPr/>
      <dgm:t>
        <a:bodyPr/>
        <a:lstStyle/>
        <a:p>
          <a:endParaRPr lang="en-US"/>
        </a:p>
      </dgm:t>
    </dgm:pt>
    <dgm:pt modelId="{FE950A1F-AC43-6A47-938E-AB4F2BF7D635}">
      <dgm:prSet phldrT="[Text]" custT="1"/>
      <dgm:spPr/>
      <dgm:t>
        <a:bodyPr/>
        <a:lstStyle/>
        <a:p>
          <a:r>
            <a:rPr lang="en-US" sz="2000" dirty="0"/>
            <a:t>lack of family support</a:t>
          </a:r>
        </a:p>
      </dgm:t>
    </dgm:pt>
    <dgm:pt modelId="{2B3B1DE5-4C1F-6246-9843-29C3C01F7636}" type="parTrans" cxnId="{3E4479CA-2077-C74C-9DC0-0FD3FE7531BE}">
      <dgm:prSet/>
      <dgm:spPr/>
      <dgm:t>
        <a:bodyPr/>
        <a:lstStyle/>
        <a:p>
          <a:endParaRPr lang="en-US"/>
        </a:p>
      </dgm:t>
    </dgm:pt>
    <dgm:pt modelId="{ECC75AD8-0B68-634D-A279-F38F5E62CA62}" type="sibTrans" cxnId="{3E4479CA-2077-C74C-9DC0-0FD3FE7531BE}">
      <dgm:prSet/>
      <dgm:spPr/>
      <dgm:t>
        <a:bodyPr/>
        <a:lstStyle/>
        <a:p>
          <a:endParaRPr lang="en-US"/>
        </a:p>
      </dgm:t>
    </dgm:pt>
    <dgm:pt modelId="{73C44D9B-635F-244C-868C-B81C9FF41F1F}">
      <dgm:prSet phldrT="[Text]" custT="1"/>
      <dgm:spPr/>
      <dgm:t>
        <a:bodyPr/>
        <a:lstStyle/>
        <a:p>
          <a:r>
            <a:rPr lang="en-US" sz="2000" dirty="0"/>
            <a:t>Addiction</a:t>
          </a:r>
        </a:p>
      </dgm:t>
    </dgm:pt>
    <dgm:pt modelId="{66563FAE-92D9-C04B-AB88-AE3C34D717EB}" type="parTrans" cxnId="{781FC9E5-1F88-254E-9153-8D48DD13B181}">
      <dgm:prSet/>
      <dgm:spPr/>
      <dgm:t>
        <a:bodyPr/>
        <a:lstStyle/>
        <a:p>
          <a:endParaRPr lang="en-US"/>
        </a:p>
      </dgm:t>
    </dgm:pt>
    <dgm:pt modelId="{D637FC9E-A39E-384B-95F9-E36D710390DE}" type="sibTrans" cxnId="{781FC9E5-1F88-254E-9153-8D48DD13B181}">
      <dgm:prSet/>
      <dgm:spPr/>
      <dgm:t>
        <a:bodyPr/>
        <a:lstStyle/>
        <a:p>
          <a:endParaRPr lang="en-US"/>
        </a:p>
      </dgm:t>
    </dgm:pt>
    <dgm:pt modelId="{E246123A-47CF-2244-8E0F-9928D2B5863C}">
      <dgm:prSet phldrT="[Text]" custT="1"/>
      <dgm:spPr/>
      <dgm:t>
        <a:bodyPr/>
        <a:lstStyle/>
        <a:p>
          <a:r>
            <a:rPr lang="en-US" sz="2000" dirty="0"/>
            <a:t>Mental health issues</a:t>
          </a:r>
        </a:p>
      </dgm:t>
    </dgm:pt>
    <dgm:pt modelId="{6C5FE152-416F-3244-957D-71E1B6091907}" type="parTrans" cxnId="{18601BC6-A868-4048-BDF6-5FEB7CF7CB3E}">
      <dgm:prSet/>
      <dgm:spPr/>
      <dgm:t>
        <a:bodyPr/>
        <a:lstStyle/>
        <a:p>
          <a:endParaRPr lang="en-US"/>
        </a:p>
      </dgm:t>
    </dgm:pt>
    <dgm:pt modelId="{E3F8312F-9AF2-1F4C-B55D-A479297D2663}" type="sibTrans" cxnId="{18601BC6-A868-4048-BDF6-5FEB7CF7CB3E}">
      <dgm:prSet/>
      <dgm:spPr/>
      <dgm:t>
        <a:bodyPr/>
        <a:lstStyle/>
        <a:p>
          <a:endParaRPr lang="en-US"/>
        </a:p>
      </dgm:t>
    </dgm:pt>
    <dgm:pt modelId="{FC2A1C33-E1BE-3645-A89B-EB59F713F142}">
      <dgm:prSet phldrT="[Text]" custT="1"/>
      <dgm:spPr/>
      <dgm:t>
        <a:bodyPr/>
        <a:lstStyle/>
        <a:p>
          <a:r>
            <a:rPr lang="en-US" sz="2000" dirty="0"/>
            <a:t>Poor engagement with health services</a:t>
          </a:r>
        </a:p>
      </dgm:t>
    </dgm:pt>
    <dgm:pt modelId="{7C28AEA1-EA8A-B442-90C1-873E04EF5B95}" type="parTrans" cxnId="{C59F2BEF-4133-8F41-8496-8C853D47E0E8}">
      <dgm:prSet/>
      <dgm:spPr/>
      <dgm:t>
        <a:bodyPr/>
        <a:lstStyle/>
        <a:p>
          <a:endParaRPr lang="en-US"/>
        </a:p>
      </dgm:t>
    </dgm:pt>
    <dgm:pt modelId="{09E2DE7C-14AE-F24B-8868-CB8DE0B8D045}" type="sibTrans" cxnId="{C59F2BEF-4133-8F41-8496-8C853D47E0E8}">
      <dgm:prSet/>
      <dgm:spPr/>
      <dgm:t>
        <a:bodyPr/>
        <a:lstStyle/>
        <a:p>
          <a:endParaRPr lang="en-US"/>
        </a:p>
      </dgm:t>
    </dgm:pt>
    <dgm:pt modelId="{E08C3489-25B4-BA42-AC1A-FF6417B7C14E}">
      <dgm:prSet phldrT="[Text]" custT="1"/>
      <dgm:spPr/>
      <dgm:t>
        <a:bodyPr/>
        <a:lstStyle/>
        <a:p>
          <a:r>
            <a:rPr lang="en-US" sz="2000" dirty="0"/>
            <a:t>Expectation to replace nurses/</a:t>
          </a:r>
          <a:r>
            <a:rPr lang="en-US" sz="2000" dirty="0" err="1"/>
            <a:t>carers</a:t>
          </a:r>
          <a:r>
            <a:rPr lang="en-US" sz="2000" dirty="0"/>
            <a:t>?</a:t>
          </a:r>
        </a:p>
      </dgm:t>
    </dgm:pt>
    <dgm:pt modelId="{8B604FC0-29A5-2D40-90D4-21767D04EE6A}" type="parTrans" cxnId="{A70D2CEF-AEF9-3948-B036-6E33F5D338C3}">
      <dgm:prSet/>
      <dgm:spPr/>
      <dgm:t>
        <a:bodyPr/>
        <a:lstStyle/>
        <a:p>
          <a:endParaRPr lang="en-US"/>
        </a:p>
      </dgm:t>
    </dgm:pt>
    <dgm:pt modelId="{558BB489-9174-B545-A8FA-51A4BB34F57C}" type="sibTrans" cxnId="{A70D2CEF-AEF9-3948-B036-6E33F5D338C3}">
      <dgm:prSet/>
      <dgm:spPr/>
      <dgm:t>
        <a:bodyPr/>
        <a:lstStyle/>
        <a:p>
          <a:endParaRPr lang="en-US"/>
        </a:p>
      </dgm:t>
    </dgm:pt>
    <dgm:pt modelId="{46A630C8-A8DE-BD49-B779-1AE212FA6C39}">
      <dgm:prSet phldrT="[Text]" custT="1"/>
      <dgm:spPr/>
      <dgm:t>
        <a:bodyPr/>
        <a:lstStyle/>
        <a:p>
          <a:r>
            <a:rPr lang="en-US" sz="2000" dirty="0"/>
            <a:t>Medication handling</a:t>
          </a:r>
        </a:p>
      </dgm:t>
    </dgm:pt>
    <dgm:pt modelId="{0A0E362D-CE40-8D4B-954F-DCE7F8F103C9}" type="parTrans" cxnId="{BE0C8804-C534-D043-BD46-2B7C083D0F14}">
      <dgm:prSet/>
      <dgm:spPr/>
      <dgm:t>
        <a:bodyPr/>
        <a:lstStyle/>
        <a:p>
          <a:endParaRPr lang="en-US"/>
        </a:p>
      </dgm:t>
    </dgm:pt>
    <dgm:pt modelId="{97490305-20BD-7D48-A40F-78FBFFA86D79}" type="sibTrans" cxnId="{BE0C8804-C534-D043-BD46-2B7C083D0F14}">
      <dgm:prSet/>
      <dgm:spPr/>
      <dgm:t>
        <a:bodyPr/>
        <a:lstStyle/>
        <a:p>
          <a:endParaRPr lang="en-US"/>
        </a:p>
      </dgm:t>
    </dgm:pt>
    <dgm:pt modelId="{1AC4C9C7-F383-0347-B088-5BB339463DF6}">
      <dgm:prSet phldrT="[Text]" custT="1"/>
      <dgm:spPr/>
      <dgm:t>
        <a:bodyPr/>
        <a:lstStyle/>
        <a:p>
          <a:r>
            <a:rPr lang="en-US" sz="2000" dirty="0"/>
            <a:t>Duty of care to other service </a:t>
          </a:r>
          <a:r>
            <a:rPr lang="en-US" sz="2000" dirty="0" smtClean="0"/>
            <a:t>users</a:t>
          </a:r>
          <a:endParaRPr lang="en-US" sz="2000" dirty="0"/>
        </a:p>
      </dgm:t>
    </dgm:pt>
    <dgm:pt modelId="{733ED77B-912D-4A4B-B196-7832A21FA764}" type="parTrans" cxnId="{DE4CC244-968E-754B-A684-E43A2F8283D5}">
      <dgm:prSet/>
      <dgm:spPr/>
      <dgm:t>
        <a:bodyPr/>
        <a:lstStyle/>
        <a:p>
          <a:endParaRPr lang="en-US"/>
        </a:p>
      </dgm:t>
    </dgm:pt>
    <dgm:pt modelId="{F96556DD-7649-964C-8151-3BAC8A8BD7D7}" type="sibTrans" cxnId="{DE4CC244-968E-754B-A684-E43A2F8283D5}">
      <dgm:prSet/>
      <dgm:spPr/>
      <dgm:t>
        <a:bodyPr/>
        <a:lstStyle/>
        <a:p>
          <a:endParaRPr lang="en-US"/>
        </a:p>
      </dgm:t>
    </dgm:pt>
    <dgm:pt modelId="{535F4286-E963-2A49-8C1A-6733B78858B3}" type="pres">
      <dgm:prSet presAssocID="{74E661A0-3E00-B94F-A7DD-D13DB4BBC921}" presName="Name0" presStyleCnt="0">
        <dgm:presLayoutVars>
          <dgm:chMax/>
          <dgm:chPref/>
          <dgm:dir/>
          <dgm:animLvl val="lvl"/>
        </dgm:presLayoutVars>
      </dgm:prSet>
      <dgm:spPr/>
      <dgm:t>
        <a:bodyPr/>
        <a:lstStyle/>
        <a:p>
          <a:endParaRPr lang="en-US"/>
        </a:p>
      </dgm:t>
    </dgm:pt>
    <dgm:pt modelId="{5997ABE8-537A-354C-B6A4-2A680E0CD424}" type="pres">
      <dgm:prSet presAssocID="{15056B21-D5DD-F246-A071-C2A6A48DB731}" presName="composite" presStyleCnt="0"/>
      <dgm:spPr/>
    </dgm:pt>
    <dgm:pt modelId="{668333EF-DB74-7941-BA4B-E5A39D198B32}" type="pres">
      <dgm:prSet presAssocID="{15056B21-D5DD-F246-A071-C2A6A48DB731}" presName="Parent1" presStyleLbl="node1" presStyleIdx="0" presStyleCnt="4">
        <dgm:presLayoutVars>
          <dgm:chMax val="1"/>
          <dgm:chPref val="1"/>
          <dgm:bulletEnabled val="1"/>
        </dgm:presLayoutVars>
      </dgm:prSet>
      <dgm:spPr/>
      <dgm:t>
        <a:bodyPr/>
        <a:lstStyle/>
        <a:p>
          <a:endParaRPr lang="en-US"/>
        </a:p>
      </dgm:t>
    </dgm:pt>
    <dgm:pt modelId="{4E53A316-820E-F04C-81B8-C161E94D26EF}" type="pres">
      <dgm:prSet presAssocID="{15056B21-D5DD-F246-A071-C2A6A48DB731}" presName="Childtext1" presStyleLbl="revTx" presStyleIdx="0" presStyleCnt="2" custLinFactNeighborY="-17127">
        <dgm:presLayoutVars>
          <dgm:chMax val="0"/>
          <dgm:chPref val="0"/>
          <dgm:bulletEnabled val="1"/>
        </dgm:presLayoutVars>
      </dgm:prSet>
      <dgm:spPr/>
      <dgm:t>
        <a:bodyPr/>
        <a:lstStyle/>
        <a:p>
          <a:endParaRPr lang="en-US"/>
        </a:p>
      </dgm:t>
    </dgm:pt>
    <dgm:pt modelId="{E5E351C9-3359-2A4A-AF25-4C34ABBA1DA6}" type="pres">
      <dgm:prSet presAssocID="{15056B21-D5DD-F246-A071-C2A6A48DB731}" presName="BalanceSpacing" presStyleCnt="0"/>
      <dgm:spPr/>
    </dgm:pt>
    <dgm:pt modelId="{23FEF970-0C32-9C4E-A6BB-FB565D18836F}" type="pres">
      <dgm:prSet presAssocID="{15056B21-D5DD-F246-A071-C2A6A48DB731}" presName="BalanceSpacing1" presStyleCnt="0"/>
      <dgm:spPr/>
    </dgm:pt>
    <dgm:pt modelId="{41102DD7-150E-2F46-81A6-2DF111676DE5}" type="pres">
      <dgm:prSet presAssocID="{544D73EF-B8D4-FD45-8398-E19F6BEDAA84}" presName="Accent1Text" presStyleLbl="node1" presStyleIdx="1" presStyleCnt="4"/>
      <dgm:spPr/>
      <dgm:t>
        <a:bodyPr/>
        <a:lstStyle/>
        <a:p>
          <a:endParaRPr lang="en-US"/>
        </a:p>
      </dgm:t>
    </dgm:pt>
    <dgm:pt modelId="{0D94E420-4774-3A48-B852-995316979F82}" type="pres">
      <dgm:prSet presAssocID="{544D73EF-B8D4-FD45-8398-E19F6BEDAA84}" presName="spaceBetweenRectangles" presStyleCnt="0"/>
      <dgm:spPr/>
    </dgm:pt>
    <dgm:pt modelId="{97993B9F-D5C0-874D-99B4-C4D2E26FF2BB}" type="pres">
      <dgm:prSet presAssocID="{B0B184CC-AF2B-1A4B-8AB2-CF889726428F}" presName="composite" presStyleCnt="0"/>
      <dgm:spPr/>
    </dgm:pt>
    <dgm:pt modelId="{58C2FCB9-64F2-1F42-B6CD-DD6871BA775D}" type="pres">
      <dgm:prSet presAssocID="{B0B184CC-AF2B-1A4B-8AB2-CF889726428F}" presName="Parent1" presStyleLbl="node1" presStyleIdx="2" presStyleCnt="4">
        <dgm:presLayoutVars>
          <dgm:chMax val="1"/>
          <dgm:chPref val="1"/>
          <dgm:bulletEnabled val="1"/>
        </dgm:presLayoutVars>
      </dgm:prSet>
      <dgm:spPr/>
      <dgm:t>
        <a:bodyPr/>
        <a:lstStyle/>
        <a:p>
          <a:endParaRPr lang="en-US"/>
        </a:p>
      </dgm:t>
    </dgm:pt>
    <dgm:pt modelId="{51B44770-6FAD-9444-8570-2118E1F13137}" type="pres">
      <dgm:prSet presAssocID="{B0B184CC-AF2B-1A4B-8AB2-CF889726428F}" presName="Childtext1" presStyleLbl="revTx" presStyleIdx="1" presStyleCnt="2">
        <dgm:presLayoutVars>
          <dgm:chMax val="0"/>
          <dgm:chPref val="0"/>
          <dgm:bulletEnabled val="1"/>
        </dgm:presLayoutVars>
      </dgm:prSet>
      <dgm:spPr/>
      <dgm:t>
        <a:bodyPr/>
        <a:lstStyle/>
        <a:p>
          <a:endParaRPr lang="en-US"/>
        </a:p>
      </dgm:t>
    </dgm:pt>
    <dgm:pt modelId="{2BBD0D25-1BF3-064D-8B39-4DDF14D21DB5}" type="pres">
      <dgm:prSet presAssocID="{B0B184CC-AF2B-1A4B-8AB2-CF889726428F}" presName="BalanceSpacing" presStyleCnt="0"/>
      <dgm:spPr/>
    </dgm:pt>
    <dgm:pt modelId="{8BDA6584-D547-5844-8C0C-5EDDCC88FB3C}" type="pres">
      <dgm:prSet presAssocID="{B0B184CC-AF2B-1A4B-8AB2-CF889726428F}" presName="BalanceSpacing1" presStyleCnt="0"/>
      <dgm:spPr/>
    </dgm:pt>
    <dgm:pt modelId="{07FF4DDB-A66D-BC4A-A682-F4FDA361573F}" type="pres">
      <dgm:prSet presAssocID="{92D85CF4-D4C2-904A-847D-78B611C1149E}" presName="Accent1Text" presStyleLbl="node1" presStyleIdx="3" presStyleCnt="4"/>
      <dgm:spPr/>
      <dgm:t>
        <a:bodyPr/>
        <a:lstStyle/>
        <a:p>
          <a:endParaRPr lang="en-US"/>
        </a:p>
      </dgm:t>
    </dgm:pt>
  </dgm:ptLst>
  <dgm:cxnLst>
    <dgm:cxn modelId="{DE4CC244-968E-754B-A684-E43A2F8283D5}" srcId="{B0B184CC-AF2B-1A4B-8AB2-CF889726428F}" destId="{1AC4C9C7-F383-0347-B088-5BB339463DF6}" srcOrd="4" destOrd="0" parTransId="{733ED77B-912D-4A4B-B196-7832A21FA764}" sibTransId="{F96556DD-7649-964C-8151-3BAC8A8BD7D7}"/>
    <dgm:cxn modelId="{2BA525B3-43A5-BB41-9471-B22AD5246F52}" srcId="{15056B21-D5DD-F246-A071-C2A6A48DB731}" destId="{C8C863B8-79C2-ED4E-BF24-B137A33A4B3E}" srcOrd="0" destOrd="0" parTransId="{D0523674-16EC-E748-B61E-02439BB13A8A}" sibTransId="{A5D42C33-234E-DF47-8BD8-E589B1FA52F0}"/>
    <dgm:cxn modelId="{1B730A05-490B-784D-AC10-56978F752AD7}" type="presOf" srcId="{46A630C8-A8DE-BD49-B779-1AE212FA6C39}" destId="{51B44770-6FAD-9444-8570-2118E1F13137}" srcOrd="0" destOrd="3" presId="urn:microsoft.com/office/officeart/2008/layout/AlternatingHexagons"/>
    <dgm:cxn modelId="{C59F2BEF-4133-8F41-8496-8C853D47E0E8}" srcId="{15056B21-D5DD-F246-A071-C2A6A48DB731}" destId="{FC2A1C33-E1BE-3645-A89B-EB59F713F142}" srcOrd="5" destOrd="0" parTransId="{7C28AEA1-EA8A-B442-90C1-873E04EF5B95}" sibTransId="{09E2DE7C-14AE-F24B-8868-CB8DE0B8D045}"/>
    <dgm:cxn modelId="{05DEA9A2-3E79-FB4D-9D46-AE82506F47E8}" type="presOf" srcId="{FE950A1F-AC43-6A47-938E-AB4F2BF7D635}" destId="{4E53A316-820E-F04C-81B8-C161E94D26EF}" srcOrd="0" destOrd="2" presId="urn:microsoft.com/office/officeart/2008/layout/AlternatingHexagons"/>
    <dgm:cxn modelId="{EB8AEFB6-6B54-6E43-8941-72F9765AD941}" type="presOf" srcId="{C8C863B8-79C2-ED4E-BF24-B137A33A4B3E}" destId="{4E53A316-820E-F04C-81B8-C161E94D26EF}" srcOrd="0" destOrd="0" presId="urn:microsoft.com/office/officeart/2008/layout/AlternatingHexagons"/>
    <dgm:cxn modelId="{B73B984E-6E5E-6145-B9FE-48C162C56400}" type="presOf" srcId="{544D73EF-B8D4-FD45-8398-E19F6BEDAA84}" destId="{41102DD7-150E-2F46-81A6-2DF111676DE5}" srcOrd="0" destOrd="0" presId="urn:microsoft.com/office/officeart/2008/layout/AlternatingHexagons"/>
    <dgm:cxn modelId="{BE0C8804-C534-D043-BD46-2B7C083D0F14}" srcId="{B0B184CC-AF2B-1A4B-8AB2-CF889726428F}" destId="{46A630C8-A8DE-BD49-B779-1AE212FA6C39}" srcOrd="3" destOrd="0" parTransId="{0A0E362D-CE40-8D4B-954F-DCE7F8F103C9}" sibTransId="{97490305-20BD-7D48-A40F-78FBFFA86D79}"/>
    <dgm:cxn modelId="{029DCA27-D35C-C747-9EA0-4EC09CC70BCB}" type="presOf" srcId="{FC2A1C33-E1BE-3645-A89B-EB59F713F142}" destId="{4E53A316-820E-F04C-81B8-C161E94D26EF}" srcOrd="0" destOrd="5" presId="urn:microsoft.com/office/officeart/2008/layout/AlternatingHexagons"/>
    <dgm:cxn modelId="{1D42A26F-CF8A-4B47-AE22-338FF92C9976}" type="presOf" srcId="{E246123A-47CF-2244-8E0F-9928D2B5863C}" destId="{4E53A316-820E-F04C-81B8-C161E94D26EF}" srcOrd="0" destOrd="4" presId="urn:microsoft.com/office/officeart/2008/layout/AlternatingHexagons"/>
    <dgm:cxn modelId="{CDC02014-0EAF-2048-A725-EA706464C745}" type="presOf" srcId="{465ECE0F-362F-5E46-B50B-58E0E15DFE5A}" destId="{4E53A316-820E-F04C-81B8-C161E94D26EF}" srcOrd="0" destOrd="1" presId="urn:microsoft.com/office/officeart/2008/layout/AlternatingHexagons"/>
    <dgm:cxn modelId="{E14EE522-8F98-A746-8E1C-F15EDEB5BB52}" type="presOf" srcId="{73C44D9B-635F-244C-868C-B81C9FF41F1F}" destId="{4E53A316-820E-F04C-81B8-C161E94D26EF}" srcOrd="0" destOrd="3" presId="urn:microsoft.com/office/officeart/2008/layout/AlternatingHexagons"/>
    <dgm:cxn modelId="{80C7A6C5-0B29-C64F-82D5-E46F04EC8EED}" srcId="{15056B21-D5DD-F246-A071-C2A6A48DB731}" destId="{465ECE0F-362F-5E46-B50B-58E0E15DFE5A}" srcOrd="1" destOrd="0" parTransId="{82C83EA5-ED63-7846-87B0-73AB2CFBE6E7}" sibTransId="{F288641E-FE1F-914B-800D-EDB56AEE36E1}"/>
    <dgm:cxn modelId="{161178D0-C219-EB43-80AF-24F60C037350}" type="presOf" srcId="{E08C3489-25B4-BA42-AC1A-FF6417B7C14E}" destId="{51B44770-6FAD-9444-8570-2118E1F13137}" srcOrd="0" destOrd="1" presId="urn:microsoft.com/office/officeart/2008/layout/AlternatingHexagons"/>
    <dgm:cxn modelId="{781FC9E5-1F88-254E-9153-8D48DD13B181}" srcId="{15056B21-D5DD-F246-A071-C2A6A48DB731}" destId="{73C44D9B-635F-244C-868C-B81C9FF41F1F}" srcOrd="3" destOrd="0" parTransId="{66563FAE-92D9-C04B-AB88-AE3C34D717EB}" sibTransId="{D637FC9E-A39E-384B-95F9-E36D710390DE}"/>
    <dgm:cxn modelId="{F3BD2B3B-DB63-5449-85B3-561FD713CE70}" type="presOf" srcId="{53E13A55-725C-DD41-BBD1-663ED6F11B77}" destId="{51B44770-6FAD-9444-8570-2118E1F13137}" srcOrd="0" destOrd="0" presId="urn:microsoft.com/office/officeart/2008/layout/AlternatingHexagons"/>
    <dgm:cxn modelId="{63D68665-D721-B846-9E6E-9036AA145910}" type="presOf" srcId="{92D85CF4-D4C2-904A-847D-78B611C1149E}" destId="{07FF4DDB-A66D-BC4A-A682-F4FDA361573F}" srcOrd="0" destOrd="0" presId="urn:microsoft.com/office/officeart/2008/layout/AlternatingHexagons"/>
    <dgm:cxn modelId="{4AF4192B-FC98-1F4B-9AE4-A46C3A97CECC}" type="presOf" srcId="{1AC4C9C7-F383-0347-B088-5BB339463DF6}" destId="{51B44770-6FAD-9444-8570-2118E1F13137}" srcOrd="0" destOrd="4" presId="urn:microsoft.com/office/officeart/2008/layout/AlternatingHexagons"/>
    <dgm:cxn modelId="{C534FB1C-7560-FB41-B651-35C4E3D4F2F2}" srcId="{B0B184CC-AF2B-1A4B-8AB2-CF889726428F}" destId="{53E13A55-725C-DD41-BBD1-663ED6F11B77}" srcOrd="0" destOrd="0" parTransId="{67C604C0-BA92-CF48-BD46-AA647745AAC3}" sibTransId="{22638FF8-ECC5-EE49-9637-D7162D0D38DD}"/>
    <dgm:cxn modelId="{98C2AB31-7BA2-984A-9BC9-0FEB63549F73}" srcId="{74E661A0-3E00-B94F-A7DD-D13DB4BBC921}" destId="{B0B184CC-AF2B-1A4B-8AB2-CF889726428F}" srcOrd="1" destOrd="0" parTransId="{1F05384C-3C61-2A49-92A5-2772C87BFB3F}" sibTransId="{92D85CF4-D4C2-904A-847D-78B611C1149E}"/>
    <dgm:cxn modelId="{3E4479CA-2077-C74C-9DC0-0FD3FE7531BE}" srcId="{15056B21-D5DD-F246-A071-C2A6A48DB731}" destId="{FE950A1F-AC43-6A47-938E-AB4F2BF7D635}" srcOrd="2" destOrd="0" parTransId="{2B3B1DE5-4C1F-6246-9843-29C3C01F7636}" sibTransId="{ECC75AD8-0B68-634D-A279-F38F5E62CA62}"/>
    <dgm:cxn modelId="{F4815FA8-5E96-924E-9684-739868B815E1}" srcId="{B0B184CC-AF2B-1A4B-8AB2-CF889726428F}" destId="{D8300A96-FC89-224C-B783-C4C451DDEC9A}" srcOrd="2" destOrd="0" parTransId="{3810F080-DEA3-F545-A8C1-C2307B47463A}" sibTransId="{4BF03DDC-6D39-7149-82BD-312AC5C60FDE}"/>
    <dgm:cxn modelId="{0CAB73D6-73E0-3E40-B76B-F0248AC8AF38}" type="presOf" srcId="{B0B184CC-AF2B-1A4B-8AB2-CF889726428F}" destId="{58C2FCB9-64F2-1F42-B6CD-DD6871BA775D}" srcOrd="0" destOrd="0" presId="urn:microsoft.com/office/officeart/2008/layout/AlternatingHexagons"/>
    <dgm:cxn modelId="{ACD0539C-460F-C748-AB31-6B159C0512FC}" srcId="{74E661A0-3E00-B94F-A7DD-D13DB4BBC921}" destId="{15056B21-D5DD-F246-A071-C2A6A48DB731}" srcOrd="0" destOrd="0" parTransId="{2D3685A7-ED96-4645-8E68-4502A5772FAE}" sibTransId="{544D73EF-B8D4-FD45-8398-E19F6BEDAA84}"/>
    <dgm:cxn modelId="{18601BC6-A868-4048-BDF6-5FEB7CF7CB3E}" srcId="{15056B21-D5DD-F246-A071-C2A6A48DB731}" destId="{E246123A-47CF-2244-8E0F-9928D2B5863C}" srcOrd="4" destOrd="0" parTransId="{6C5FE152-416F-3244-957D-71E1B6091907}" sibTransId="{E3F8312F-9AF2-1F4C-B55D-A479297D2663}"/>
    <dgm:cxn modelId="{C0DFF863-AE6E-FB4F-8A2F-F9C30E67447D}" type="presOf" srcId="{D8300A96-FC89-224C-B783-C4C451DDEC9A}" destId="{51B44770-6FAD-9444-8570-2118E1F13137}" srcOrd="0" destOrd="2" presId="urn:microsoft.com/office/officeart/2008/layout/AlternatingHexagons"/>
    <dgm:cxn modelId="{0E6FF0F2-94C0-004D-8565-97C1D7AFF721}" type="presOf" srcId="{74E661A0-3E00-B94F-A7DD-D13DB4BBC921}" destId="{535F4286-E963-2A49-8C1A-6733B78858B3}" srcOrd="0" destOrd="0" presId="urn:microsoft.com/office/officeart/2008/layout/AlternatingHexagons"/>
    <dgm:cxn modelId="{891DD34A-A82B-C84F-A71F-48FB4166C762}" type="presOf" srcId="{15056B21-D5DD-F246-A071-C2A6A48DB731}" destId="{668333EF-DB74-7941-BA4B-E5A39D198B32}" srcOrd="0" destOrd="0" presId="urn:microsoft.com/office/officeart/2008/layout/AlternatingHexagons"/>
    <dgm:cxn modelId="{A70D2CEF-AEF9-3948-B036-6E33F5D338C3}" srcId="{B0B184CC-AF2B-1A4B-8AB2-CF889726428F}" destId="{E08C3489-25B4-BA42-AC1A-FF6417B7C14E}" srcOrd="1" destOrd="0" parTransId="{8B604FC0-29A5-2D40-90D4-21767D04EE6A}" sibTransId="{558BB489-9174-B545-A8FA-51A4BB34F57C}"/>
    <dgm:cxn modelId="{7B086EAB-A248-3149-97EB-EA2551349031}" type="presParOf" srcId="{535F4286-E963-2A49-8C1A-6733B78858B3}" destId="{5997ABE8-537A-354C-B6A4-2A680E0CD424}" srcOrd="0" destOrd="0" presId="urn:microsoft.com/office/officeart/2008/layout/AlternatingHexagons"/>
    <dgm:cxn modelId="{327D80E4-5954-3C42-8735-B8732C84F5CA}" type="presParOf" srcId="{5997ABE8-537A-354C-B6A4-2A680E0CD424}" destId="{668333EF-DB74-7941-BA4B-E5A39D198B32}" srcOrd="0" destOrd="0" presId="urn:microsoft.com/office/officeart/2008/layout/AlternatingHexagons"/>
    <dgm:cxn modelId="{376DF76A-0097-B84C-9629-BBD64F525454}" type="presParOf" srcId="{5997ABE8-537A-354C-B6A4-2A680E0CD424}" destId="{4E53A316-820E-F04C-81B8-C161E94D26EF}" srcOrd="1" destOrd="0" presId="urn:microsoft.com/office/officeart/2008/layout/AlternatingHexagons"/>
    <dgm:cxn modelId="{114736DE-C177-BF47-9D06-EBAE3D9EB894}" type="presParOf" srcId="{5997ABE8-537A-354C-B6A4-2A680E0CD424}" destId="{E5E351C9-3359-2A4A-AF25-4C34ABBA1DA6}" srcOrd="2" destOrd="0" presId="urn:microsoft.com/office/officeart/2008/layout/AlternatingHexagons"/>
    <dgm:cxn modelId="{69E03942-06F0-6F41-82DD-F61CE4B25A8E}" type="presParOf" srcId="{5997ABE8-537A-354C-B6A4-2A680E0CD424}" destId="{23FEF970-0C32-9C4E-A6BB-FB565D18836F}" srcOrd="3" destOrd="0" presId="urn:microsoft.com/office/officeart/2008/layout/AlternatingHexagons"/>
    <dgm:cxn modelId="{37996EE8-A6CB-1246-98B2-B1C804ACBD32}" type="presParOf" srcId="{5997ABE8-537A-354C-B6A4-2A680E0CD424}" destId="{41102DD7-150E-2F46-81A6-2DF111676DE5}" srcOrd="4" destOrd="0" presId="urn:microsoft.com/office/officeart/2008/layout/AlternatingHexagons"/>
    <dgm:cxn modelId="{6A233AA5-3229-2D46-B514-2637501BBA2F}" type="presParOf" srcId="{535F4286-E963-2A49-8C1A-6733B78858B3}" destId="{0D94E420-4774-3A48-B852-995316979F82}" srcOrd="1" destOrd="0" presId="urn:microsoft.com/office/officeart/2008/layout/AlternatingHexagons"/>
    <dgm:cxn modelId="{E3836C10-B480-6842-9CAA-1C977466B074}" type="presParOf" srcId="{535F4286-E963-2A49-8C1A-6733B78858B3}" destId="{97993B9F-D5C0-874D-99B4-C4D2E26FF2BB}" srcOrd="2" destOrd="0" presId="urn:microsoft.com/office/officeart/2008/layout/AlternatingHexagons"/>
    <dgm:cxn modelId="{350D602C-C701-AA49-8D25-241B92ACF824}" type="presParOf" srcId="{97993B9F-D5C0-874D-99B4-C4D2E26FF2BB}" destId="{58C2FCB9-64F2-1F42-B6CD-DD6871BA775D}" srcOrd="0" destOrd="0" presId="urn:microsoft.com/office/officeart/2008/layout/AlternatingHexagons"/>
    <dgm:cxn modelId="{AEA71D7E-A940-7F4B-9164-20CF8A885965}" type="presParOf" srcId="{97993B9F-D5C0-874D-99B4-C4D2E26FF2BB}" destId="{51B44770-6FAD-9444-8570-2118E1F13137}" srcOrd="1" destOrd="0" presId="urn:microsoft.com/office/officeart/2008/layout/AlternatingHexagons"/>
    <dgm:cxn modelId="{A560D1CC-E8CF-BE47-A390-C25D0B04CCC7}" type="presParOf" srcId="{97993B9F-D5C0-874D-99B4-C4D2E26FF2BB}" destId="{2BBD0D25-1BF3-064D-8B39-4DDF14D21DB5}" srcOrd="2" destOrd="0" presId="urn:microsoft.com/office/officeart/2008/layout/AlternatingHexagons"/>
    <dgm:cxn modelId="{B66BE142-B336-7E4F-997A-C02946C06883}" type="presParOf" srcId="{97993B9F-D5C0-874D-99B4-C4D2E26FF2BB}" destId="{8BDA6584-D547-5844-8C0C-5EDDCC88FB3C}" srcOrd="3" destOrd="0" presId="urn:microsoft.com/office/officeart/2008/layout/AlternatingHexagons"/>
    <dgm:cxn modelId="{8B5507F6-FA16-1F40-837D-AE08DC85A42F}" type="presParOf" srcId="{97993B9F-D5C0-874D-99B4-C4D2E26FF2BB}" destId="{07FF4DDB-A66D-BC4A-A682-F4FDA361573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D0E3D-7B6F-5D4C-ADD8-2178F725A2D1}" type="datetimeFigureOut">
              <a:rPr lang="en-US" smtClean="0"/>
              <a:t>9/26/2017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C1E0-B6BE-6A4B-873F-5B9110582CDF}" type="slidenum">
              <a:rPr lang="en-US" smtClean="0"/>
              <a:t>‹#›</a:t>
            </a:fld>
            <a:endParaRPr lang="en-US"/>
          </a:p>
        </p:txBody>
      </p:sp>
    </p:spTree>
    <p:extLst>
      <p:ext uri="{BB962C8B-B14F-4D97-AF65-F5344CB8AC3E}">
        <p14:creationId xmlns:p14="http://schemas.microsoft.com/office/powerpoint/2010/main" val="941426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Hello</a:t>
            </a:r>
            <a:endParaRPr lang="en-US"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My name is Aoibheann Ni Chonfhaola. I am a doctor training in palliative medicine in Ireland. Today I will be speaking on the topic of palliative care and the homeless. I have an interest in the provision of palliative care for the homeless, and together with Dr Regina </a:t>
            </a:r>
            <a:r>
              <a:rPr lang="en-IE" sz="1200" kern="1200" dirty="0" err="1" smtClean="0">
                <a:solidFill>
                  <a:schemeClr val="tx1"/>
                </a:solidFill>
                <a:effectLst/>
                <a:latin typeface="+mn-lt"/>
                <a:ea typeface="+mn-ea"/>
                <a:cs typeface="+mn-cs"/>
              </a:rPr>
              <a:t>McQuillan</a:t>
            </a:r>
            <a:r>
              <a:rPr lang="en-IE" sz="1200" kern="1200" dirty="0" smtClean="0">
                <a:solidFill>
                  <a:schemeClr val="tx1"/>
                </a:solidFill>
                <a:effectLst/>
                <a:latin typeface="+mn-lt"/>
                <a:ea typeface="+mn-ea"/>
                <a:cs typeface="+mn-cs"/>
              </a:rPr>
              <a:t>, we have been looking at our role in palliative care in Ireland, and how we work people who are homeless and the staff who work with homeless people. Our objective is</a:t>
            </a:r>
            <a:r>
              <a:rPr lang="en-IE" sz="1200" kern="1200" baseline="0" dirty="0" smtClean="0">
                <a:solidFill>
                  <a:schemeClr val="tx1"/>
                </a:solidFill>
                <a:effectLst/>
                <a:latin typeface="+mn-lt"/>
                <a:ea typeface="+mn-ea"/>
                <a:cs typeface="+mn-cs"/>
              </a:rPr>
              <a:t> to </a:t>
            </a:r>
            <a:r>
              <a:rPr lang="en-IE" sz="1200" kern="1200" dirty="0" smtClean="0">
                <a:solidFill>
                  <a:schemeClr val="tx1"/>
                </a:solidFill>
                <a:effectLst/>
                <a:latin typeface="+mn-lt"/>
                <a:ea typeface="+mn-ea"/>
                <a:cs typeface="+mn-cs"/>
              </a:rPr>
              <a:t>improve</a:t>
            </a:r>
            <a:r>
              <a:rPr lang="en-IE" sz="1200" kern="1200" baseline="0" dirty="0" smtClean="0">
                <a:solidFill>
                  <a:schemeClr val="tx1"/>
                </a:solidFill>
                <a:effectLst/>
                <a:latin typeface="+mn-lt"/>
                <a:ea typeface="+mn-ea"/>
                <a:cs typeface="+mn-cs"/>
              </a:rPr>
              <a:t> </a:t>
            </a:r>
            <a:r>
              <a:rPr lang="en-IE" sz="1200" kern="1200" dirty="0" smtClean="0">
                <a:solidFill>
                  <a:schemeClr val="tx1"/>
                </a:solidFill>
                <a:effectLst/>
                <a:latin typeface="+mn-lt"/>
                <a:ea typeface="+mn-ea"/>
                <a:cs typeface="+mn-cs"/>
              </a:rPr>
              <a:t>the delivery of palliative care to homeless people who may benefit from our service</a:t>
            </a:r>
            <a:r>
              <a:rPr lang="en-IE" sz="1200" b="1" kern="1200" dirty="0" smtClean="0">
                <a:solidFill>
                  <a:schemeClr val="tx1"/>
                </a:solidFill>
                <a:effectLst/>
                <a:latin typeface="+mn-lt"/>
                <a:ea typeface="+mn-ea"/>
                <a:cs typeface="+mn-cs"/>
              </a:rPr>
              <a:t>, </a:t>
            </a:r>
            <a:r>
              <a:rPr lang="en-IE" sz="1200" b="1" i="1" kern="1200" dirty="0" smtClean="0">
                <a:solidFill>
                  <a:schemeClr val="tx1"/>
                </a:solidFill>
                <a:effectLst/>
                <a:latin typeface="+mn-lt"/>
                <a:ea typeface="+mn-ea"/>
                <a:cs typeface="+mn-cs"/>
              </a:rPr>
              <a:t>and </a:t>
            </a:r>
            <a:r>
              <a:rPr lang="en-IE" sz="1200" b="1" kern="1200" dirty="0" smtClean="0">
                <a:solidFill>
                  <a:schemeClr val="tx1"/>
                </a:solidFill>
                <a:effectLst/>
                <a:latin typeface="+mn-lt"/>
                <a:ea typeface="+mn-ea"/>
                <a:cs typeface="+mn-cs"/>
              </a:rPr>
              <a:t>to </a:t>
            </a:r>
            <a:r>
              <a:rPr lang="en-IE" sz="1200" kern="1200" dirty="0" smtClean="0">
                <a:solidFill>
                  <a:schemeClr val="tx1"/>
                </a:solidFill>
                <a:effectLst/>
                <a:latin typeface="+mn-lt"/>
                <a:ea typeface="+mn-ea"/>
                <a:cs typeface="+mn-cs"/>
              </a:rPr>
              <a:t>forge relationships with disciplines</a:t>
            </a:r>
            <a:r>
              <a:rPr lang="en-IE" sz="1200" kern="1200" baseline="0" dirty="0" smtClean="0">
                <a:solidFill>
                  <a:schemeClr val="tx1"/>
                </a:solidFill>
                <a:effectLst/>
                <a:latin typeface="+mn-lt"/>
                <a:ea typeface="+mn-ea"/>
                <a:cs typeface="+mn-cs"/>
              </a:rPr>
              <a:t> and specialties</a:t>
            </a:r>
            <a:endParaRPr lang="en-US"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Today I will present - </a:t>
            </a:r>
            <a:endParaRPr lang="en-US" sz="1200" kern="1200" dirty="0" smtClean="0">
              <a:solidFill>
                <a:schemeClr val="tx1"/>
              </a:solidFill>
              <a:effectLst/>
              <a:latin typeface="+mn-lt"/>
              <a:ea typeface="+mn-ea"/>
              <a:cs typeface="+mn-cs"/>
            </a:endParaRPr>
          </a:p>
          <a:p>
            <a:pPr lvl="0"/>
            <a:r>
              <a:rPr lang="en-IE" sz="1200" kern="1200" dirty="0" smtClean="0">
                <a:solidFill>
                  <a:schemeClr val="tx1"/>
                </a:solidFill>
                <a:effectLst/>
                <a:latin typeface="+mn-lt"/>
                <a:ea typeface="+mn-ea"/>
                <a:cs typeface="+mn-cs"/>
              </a:rPr>
              <a:t>what do we mean when we say ‘palliative care’</a:t>
            </a:r>
            <a:endParaRPr lang="en-US" sz="1200" kern="1200" dirty="0" smtClean="0">
              <a:solidFill>
                <a:schemeClr val="tx1"/>
              </a:solidFill>
              <a:effectLst/>
              <a:latin typeface="+mn-lt"/>
              <a:ea typeface="+mn-ea"/>
              <a:cs typeface="+mn-cs"/>
            </a:endParaRPr>
          </a:p>
          <a:p>
            <a:pPr lvl="0"/>
            <a:r>
              <a:rPr lang="en-IE" sz="1200" kern="1200" dirty="0" smtClean="0">
                <a:solidFill>
                  <a:schemeClr val="tx1"/>
                </a:solidFill>
                <a:effectLst/>
                <a:latin typeface="+mn-lt"/>
                <a:ea typeface="+mn-ea"/>
                <a:cs typeface="+mn-cs"/>
              </a:rPr>
              <a:t>discuss briefly palliative care services</a:t>
            </a:r>
            <a:r>
              <a:rPr lang="en-IE" sz="1200" kern="1200" baseline="0" dirty="0" smtClean="0">
                <a:solidFill>
                  <a:schemeClr val="tx1"/>
                </a:solidFill>
                <a:effectLst/>
                <a:latin typeface="+mn-lt"/>
                <a:ea typeface="+mn-ea"/>
                <a:cs typeface="+mn-cs"/>
              </a:rPr>
              <a:t> in </a:t>
            </a:r>
            <a:r>
              <a:rPr lang="en-IE" sz="1200" kern="1200" dirty="0" smtClean="0">
                <a:solidFill>
                  <a:schemeClr val="tx1"/>
                </a:solidFill>
                <a:effectLst/>
                <a:latin typeface="+mn-lt"/>
                <a:ea typeface="+mn-ea"/>
                <a:cs typeface="+mn-cs"/>
              </a:rPr>
              <a:t>Ireland </a:t>
            </a:r>
            <a:endParaRPr lang="en-US" sz="1200" kern="1200" dirty="0" smtClean="0">
              <a:solidFill>
                <a:schemeClr val="tx1"/>
              </a:solidFill>
              <a:effectLst/>
              <a:latin typeface="+mn-lt"/>
              <a:ea typeface="+mn-ea"/>
              <a:cs typeface="+mn-cs"/>
            </a:endParaRPr>
          </a:p>
          <a:p>
            <a:pPr lvl="0"/>
            <a:r>
              <a:rPr lang="en-IE" sz="1200" kern="1200" dirty="0" smtClean="0">
                <a:solidFill>
                  <a:schemeClr val="tx1"/>
                </a:solidFill>
                <a:effectLst/>
                <a:latin typeface="+mn-lt"/>
                <a:ea typeface="+mn-ea"/>
                <a:cs typeface="+mn-cs"/>
              </a:rPr>
              <a:t>discuss who ‘palliative care’ is for</a:t>
            </a:r>
            <a:endParaRPr lang="en-US" sz="1200" kern="1200" dirty="0" smtClean="0">
              <a:solidFill>
                <a:schemeClr val="tx1"/>
              </a:solidFill>
              <a:effectLst/>
              <a:latin typeface="+mn-lt"/>
              <a:ea typeface="+mn-ea"/>
              <a:cs typeface="+mn-cs"/>
            </a:endParaRPr>
          </a:p>
          <a:p>
            <a:pPr lvl="0"/>
            <a:r>
              <a:rPr lang="en-IE" sz="1200" kern="1200" dirty="0" smtClean="0">
                <a:solidFill>
                  <a:schemeClr val="tx1"/>
                </a:solidFill>
                <a:effectLst/>
                <a:latin typeface="+mn-lt"/>
                <a:ea typeface="+mn-ea"/>
                <a:cs typeface="+mn-cs"/>
              </a:rPr>
              <a:t>touch on projects and research </a:t>
            </a:r>
            <a:r>
              <a:rPr lang="en-GB" sz="1200" kern="1200" dirty="0" smtClean="0">
                <a:solidFill>
                  <a:schemeClr val="tx1"/>
                </a:solidFill>
                <a:effectLst/>
                <a:latin typeface="+mn-lt"/>
                <a:ea typeface="+mn-ea"/>
                <a:cs typeface="+mn-cs"/>
              </a:rPr>
              <a:t>here</a:t>
            </a:r>
            <a:r>
              <a:rPr lang="en-GB" sz="1200" kern="1200" baseline="0" dirty="0" smtClean="0">
                <a:solidFill>
                  <a:schemeClr val="tx1"/>
                </a:solidFill>
                <a:effectLst/>
                <a:latin typeface="+mn-lt"/>
                <a:ea typeface="+mn-ea"/>
                <a:cs typeface="+mn-cs"/>
              </a:rPr>
              <a:t> and internationally</a:t>
            </a:r>
            <a:endParaRPr lang="en-US" sz="1200" kern="1200" dirty="0" smtClean="0">
              <a:solidFill>
                <a:schemeClr val="tx1"/>
              </a:solidFill>
              <a:effectLst/>
              <a:latin typeface="+mn-lt"/>
              <a:ea typeface="+mn-ea"/>
              <a:cs typeface="+mn-cs"/>
            </a:endParaRPr>
          </a:p>
          <a:p>
            <a:pPr lvl="0"/>
            <a:r>
              <a:rPr lang="en-IE" sz="1200" kern="1200" dirty="0" smtClean="0">
                <a:solidFill>
                  <a:schemeClr val="tx1"/>
                </a:solidFill>
                <a:effectLst/>
                <a:latin typeface="+mn-lt"/>
                <a:ea typeface="+mn-ea"/>
                <a:cs typeface="+mn-cs"/>
              </a:rPr>
              <a:t>and to tell you </a:t>
            </a:r>
            <a:r>
              <a:rPr lang="en-GB" sz="1200" kern="1200" dirty="0" smtClean="0">
                <a:solidFill>
                  <a:schemeClr val="tx1"/>
                </a:solidFill>
                <a:effectLst/>
                <a:latin typeface="+mn-lt"/>
                <a:ea typeface="+mn-ea"/>
                <a:cs typeface="+mn-cs"/>
              </a:rPr>
              <a:t>about work we are conducting</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The reason we wanted to speak today is to use this a opportunity to promote ourselves, to demystify what we do, and make some contacts. So I have nine minutes to do that!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A8C1E0-B6BE-6A4B-873F-5B9110582CDF}" type="slidenum">
              <a:rPr lang="en-US" smtClean="0"/>
              <a:t>1</a:t>
            </a:fld>
            <a:endParaRPr lang="en-US"/>
          </a:p>
        </p:txBody>
      </p:sp>
    </p:spTree>
    <p:extLst>
      <p:ext uri="{BB962C8B-B14F-4D97-AF65-F5344CB8AC3E}">
        <p14:creationId xmlns:p14="http://schemas.microsoft.com/office/powerpoint/2010/main" val="111707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So</a:t>
            </a:r>
            <a:r>
              <a:rPr lang="en-IE" sz="1200" kern="1200" baseline="0" dirty="0" smtClean="0">
                <a:solidFill>
                  <a:schemeClr val="tx1"/>
                </a:solidFill>
                <a:effectLst/>
                <a:latin typeface="+mn-lt"/>
                <a:ea typeface="+mn-ea"/>
                <a:cs typeface="+mn-cs"/>
              </a:rPr>
              <a:t> we move onto death </a:t>
            </a:r>
            <a:r>
              <a:rPr lang="en-IE" sz="1200" kern="1200" dirty="0" smtClean="0">
                <a:solidFill>
                  <a:schemeClr val="tx1"/>
                </a:solidFill>
                <a:effectLst/>
                <a:latin typeface="+mn-lt"/>
                <a:ea typeface="+mn-ea"/>
                <a:cs typeface="+mn-cs"/>
              </a:rPr>
              <a:t>death in people who are homeless. My simplified way of looking at death in people who are homeless is by categorising death into 2 major groups – unexpected deaths; such as overdoses, a bad pneumonia, or something sudden, and expected deaths from a disease that could be a ‘predictable death’. A little bit simplistic if we are to be pedantic about it, but I will use this categorisation for today’s purposes. </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Jo-Hanna </a:t>
            </a:r>
            <a:r>
              <a:rPr lang="en-IE" sz="1200" kern="1200" dirty="0" err="1" smtClean="0">
                <a:solidFill>
                  <a:schemeClr val="tx1"/>
                </a:solidFill>
                <a:effectLst/>
                <a:latin typeface="+mn-lt"/>
                <a:ea typeface="+mn-ea"/>
                <a:cs typeface="+mn-cs"/>
              </a:rPr>
              <a:t>Ivers</a:t>
            </a:r>
            <a:r>
              <a:rPr lang="en-IE" sz="1200" kern="1200" baseline="0" dirty="0" smtClean="0">
                <a:solidFill>
                  <a:schemeClr val="tx1"/>
                </a:solidFill>
                <a:effectLst/>
                <a:latin typeface="+mn-lt"/>
                <a:ea typeface="+mn-ea"/>
                <a:cs typeface="+mn-cs"/>
              </a:rPr>
              <a:t> from Trinity presented her work at this symposium last year, capturing cause and place of death where possible from 2005 – 2015 of homeless people in DHRE services. Because of the nature of homelessness and medical records, there are gaps in the data, but it is the best data that we have to date</a:t>
            </a:r>
          </a:p>
          <a:p>
            <a:endParaRPr lang="en-IE" sz="1200" kern="1200" baseline="0" dirty="0" smtClean="0">
              <a:solidFill>
                <a:schemeClr val="tx1"/>
              </a:solidFill>
              <a:effectLst/>
              <a:latin typeface="+mn-lt"/>
              <a:ea typeface="+mn-ea"/>
              <a:cs typeface="+mn-cs"/>
            </a:endParaRPr>
          </a:p>
          <a:p>
            <a:r>
              <a:rPr lang="en-IE" sz="1200" kern="1200" baseline="0" dirty="0" smtClean="0">
                <a:solidFill>
                  <a:schemeClr val="tx1"/>
                </a:solidFill>
                <a:effectLst/>
                <a:latin typeface="+mn-lt"/>
                <a:ea typeface="+mn-ea"/>
                <a:cs typeface="+mn-cs"/>
              </a:rPr>
              <a:t>What this showed was the majority of people died from sudden unexpected deaths, but that there is a small percentage of homeless people who die from “life limiting illnesses’. This is likely to become more of an issue with the aging homeless.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FF4D9E4-18D9-FE43-8F9E-B314EFD2A787}" type="slidenum">
              <a:rPr lang="en-US" smtClean="0"/>
              <a:t>10</a:t>
            </a:fld>
            <a:endParaRPr lang="en-US"/>
          </a:p>
        </p:txBody>
      </p:sp>
    </p:spTree>
    <p:extLst>
      <p:ext uri="{BB962C8B-B14F-4D97-AF65-F5344CB8AC3E}">
        <p14:creationId xmlns:p14="http://schemas.microsoft.com/office/powerpoint/2010/main" val="160382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 is it</a:t>
            </a:r>
            <a:r>
              <a:rPr lang="en-US" baseline="0" dirty="0" smtClean="0"/>
              <a:t> </a:t>
            </a:r>
            <a:r>
              <a:rPr lang="en-US" dirty="0" smtClean="0"/>
              <a:t>is </a:t>
            </a:r>
            <a:r>
              <a:rPr lang="en-US" i="1" dirty="0" smtClean="0"/>
              <a:t>this small group of people </a:t>
            </a:r>
            <a:r>
              <a:rPr lang="en-US" i="0" dirty="0" smtClean="0"/>
              <a:t>who</a:t>
            </a:r>
            <a:r>
              <a:rPr lang="en-US" i="0" baseline="0" dirty="0" smtClean="0"/>
              <a:t> may benefit from palliative care services</a:t>
            </a:r>
          </a:p>
          <a:p>
            <a:endParaRPr lang="en-US" i="0" baseline="0" dirty="0" smtClean="0"/>
          </a:p>
          <a:p>
            <a:r>
              <a:rPr lang="en-US" i="0" baseline="0" dirty="0" smtClean="0"/>
              <a:t>We have discussed the term ‘life limiting illness’ - </a:t>
            </a:r>
            <a:r>
              <a:rPr lang="en-US" sz="1200" b="0" i="0" kern="1200" dirty="0" smtClean="0">
                <a:solidFill>
                  <a:schemeClr val="tx1"/>
                </a:solidFill>
                <a:effectLst/>
                <a:latin typeface="+mn-lt"/>
                <a:ea typeface="+mn-ea"/>
                <a:cs typeface="+mn-cs"/>
              </a:rPr>
              <a:t> illnesses where it is expected that death will be a direct consequence of the specified illness.</a:t>
            </a:r>
          </a:p>
          <a:p>
            <a:r>
              <a:rPr lang="en-US" sz="1200" b="0" i="0" kern="1200" dirty="0" smtClean="0">
                <a:solidFill>
                  <a:schemeClr val="tx1"/>
                </a:solidFill>
                <a:effectLst/>
                <a:latin typeface="+mn-lt"/>
                <a:ea typeface="+mn-ea"/>
                <a:cs typeface="+mn-cs"/>
              </a:rPr>
              <a:t>How to you predict death?</a:t>
            </a:r>
          </a:p>
          <a:p>
            <a:r>
              <a:rPr lang="en-US" sz="1200" b="0" i="0" kern="1200" dirty="0" smtClean="0">
                <a:solidFill>
                  <a:schemeClr val="tx1"/>
                </a:solidFill>
                <a:effectLst/>
                <a:latin typeface="+mn-lt"/>
                <a:ea typeface="+mn-ea"/>
                <a:cs typeface="+mn-cs"/>
              </a:rPr>
              <a:t>Tough question</a:t>
            </a:r>
          </a:p>
          <a:p>
            <a:r>
              <a:rPr lang="en-US" sz="1200" b="0" i="0" kern="1200" dirty="0" smtClean="0">
                <a:solidFill>
                  <a:schemeClr val="tx1"/>
                </a:solidFill>
                <a:effectLst/>
                <a:latin typeface="+mn-lt"/>
                <a:ea typeface="+mn-ea"/>
                <a:cs typeface="+mn-cs"/>
              </a:rPr>
              <a:t>These are examples of disease trajectories</a:t>
            </a:r>
            <a:r>
              <a:rPr lang="en-US" sz="1200" b="0" i="0" kern="1200" baseline="0" dirty="0" smtClean="0">
                <a:solidFill>
                  <a:schemeClr val="tx1"/>
                </a:solidFill>
                <a:effectLst/>
                <a:latin typeface="+mn-lt"/>
                <a:ea typeface="+mn-ea"/>
                <a:cs typeface="+mn-cs"/>
              </a:rPr>
              <a:t> that are often used and presented. </a:t>
            </a:r>
            <a:r>
              <a:rPr lang="en-US" sz="1200" b="0" i="1" kern="1200" baseline="0" dirty="0" smtClean="0">
                <a:solidFill>
                  <a:schemeClr val="tx1"/>
                </a:solidFill>
                <a:effectLst/>
                <a:latin typeface="+mn-lt"/>
                <a:ea typeface="+mn-ea"/>
                <a:cs typeface="+mn-cs"/>
              </a:rPr>
              <a:t>I have to warn you that these are not an exact science and are a guide only. </a:t>
            </a:r>
          </a:p>
          <a:p>
            <a:endParaRPr lang="en-US" sz="1200" b="0" i="1"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What we see here if level of function on the Y axis, and time on the X axis.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With cancer people can often function quite well, then there is a relatively rapid change and death can occur within what is considered a short time</a:t>
            </a:r>
          </a:p>
          <a:p>
            <a:r>
              <a:rPr lang="en-US" sz="1200" b="0" i="0" kern="1200" baseline="0" dirty="0" smtClean="0">
                <a:solidFill>
                  <a:schemeClr val="tx1"/>
                </a:solidFill>
                <a:effectLst/>
                <a:latin typeface="+mn-lt"/>
                <a:ea typeface="+mn-ea"/>
                <a:cs typeface="+mn-cs"/>
              </a:rPr>
              <a:t>With chronic disease – so lets say COPD in a long term heavy smoker, you get dips where someone may look very unwell, but with medical attention they may improved to their previous functional level or just below. But at any of these dips they are at risk of dying and it is sometimes hard to predict if they will or not.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A8C1E0-B6BE-6A4B-873F-5B9110582CDF}" type="slidenum">
              <a:rPr lang="en-US" smtClean="0"/>
              <a:t>11</a:t>
            </a:fld>
            <a:endParaRPr lang="en-US"/>
          </a:p>
        </p:txBody>
      </p:sp>
    </p:spTree>
    <p:extLst>
      <p:ext uri="{BB962C8B-B14F-4D97-AF65-F5344CB8AC3E}">
        <p14:creationId xmlns:p14="http://schemas.microsoft.com/office/powerpoint/2010/main" val="184649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growing body of evidence looking at end of life care for homeless </a:t>
            </a:r>
            <a:r>
              <a:rPr lang="en-US" dirty="0" err="1" smtClean="0"/>
              <a:t>peope</a:t>
            </a:r>
            <a:r>
              <a:rPr lang="en-US" dirty="0" smtClean="0"/>
              <a:t>. This is </a:t>
            </a:r>
            <a:r>
              <a:rPr lang="en-US" baseline="0" dirty="0" smtClean="0"/>
              <a:t>paper published this year in Palliative Medicine, and it was a large study in London that aimed to explore the challenges to access and provision of palliative care. </a:t>
            </a:r>
          </a:p>
          <a:p>
            <a:endParaRPr lang="en-US" baseline="0" dirty="0" smtClean="0"/>
          </a:p>
          <a:p>
            <a:r>
              <a:rPr lang="en-US" baseline="0" dirty="0" smtClean="0"/>
              <a:t>They interviewed staff in homeless services, former homeless people and current homeless people. </a:t>
            </a:r>
          </a:p>
          <a:p>
            <a:endParaRPr lang="en-US" baseline="0" dirty="0" smtClean="0"/>
          </a:p>
          <a:p>
            <a:r>
              <a:rPr lang="en-US" baseline="0" dirty="0" smtClean="0"/>
              <a:t>Some of their key findings were that - </a:t>
            </a:r>
          </a:p>
          <a:p>
            <a:r>
              <a:rPr lang="en-US" dirty="0" smtClean="0"/>
              <a:t>There is a large emotional, and practical burden on hostel staff in supporting homeless people with advanced ill health </a:t>
            </a:r>
          </a:p>
          <a:p>
            <a:r>
              <a:rPr lang="en-US" dirty="0" smtClean="0"/>
              <a:t>There is a conflict between the recovery-focused nature of many service</a:t>
            </a:r>
            <a:r>
              <a:rPr lang="en-US" baseline="0" dirty="0" smtClean="0"/>
              <a:t> and the realities of health and illness for homeless people</a:t>
            </a:r>
            <a:endParaRPr lang="en-US" dirty="0" smtClean="0"/>
          </a:p>
          <a:p>
            <a:r>
              <a:rPr lang="en-US" dirty="0" smtClean="0"/>
              <a:t>There</a:t>
            </a:r>
            <a:r>
              <a:rPr lang="en-US" baseline="0" dirty="0" smtClean="0"/>
              <a:t> is need for c</a:t>
            </a:r>
            <a:r>
              <a:rPr lang="en-US" dirty="0" smtClean="0"/>
              <a:t>ollaboration between health, housing and social services</a:t>
            </a:r>
          </a:p>
          <a:p>
            <a:r>
              <a:rPr lang="en-US" dirty="0" smtClean="0"/>
              <a:t>There is a need for training and support for professionals and those working with homeless people as their health deteriorates</a:t>
            </a:r>
            <a:endParaRPr lang="en-US" dirty="0"/>
          </a:p>
        </p:txBody>
      </p:sp>
      <p:sp>
        <p:nvSpPr>
          <p:cNvPr id="4" name="Slide Number Placeholder 3"/>
          <p:cNvSpPr>
            <a:spLocks noGrp="1"/>
          </p:cNvSpPr>
          <p:nvPr>
            <p:ph type="sldNum" sz="quarter" idx="10"/>
          </p:nvPr>
        </p:nvSpPr>
        <p:spPr/>
        <p:txBody>
          <a:bodyPr/>
          <a:lstStyle/>
          <a:p>
            <a:fld id="{3FA8C1E0-B6BE-6A4B-873F-5B9110582CDF}" type="slidenum">
              <a:rPr lang="en-US" smtClean="0"/>
              <a:t>12</a:t>
            </a:fld>
            <a:endParaRPr lang="en-US"/>
          </a:p>
        </p:txBody>
      </p:sp>
    </p:spTree>
    <p:extLst>
      <p:ext uri="{BB962C8B-B14F-4D97-AF65-F5344CB8AC3E}">
        <p14:creationId xmlns:p14="http://schemas.microsoft.com/office/powerpoint/2010/main" val="1189574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tried to quantify how many homeless</a:t>
            </a:r>
            <a:r>
              <a:rPr lang="en-US" baseline="0" dirty="0" smtClean="0"/>
              <a:t> people die from “predictable” deaths – this has been very difficult and we have been unable to quantify this from our data. As previously mentioned the work performed by </a:t>
            </a:r>
            <a:r>
              <a:rPr lang="en-US" baseline="0" dirty="0" err="1" smtClean="0"/>
              <a:t>Dr</a:t>
            </a:r>
            <a:r>
              <a:rPr lang="en-US" baseline="0" dirty="0" smtClean="0"/>
              <a:t> </a:t>
            </a:r>
            <a:r>
              <a:rPr lang="en-US" baseline="0" dirty="0" err="1" smtClean="0"/>
              <a:t>Ivers</a:t>
            </a:r>
            <a:r>
              <a:rPr lang="en-US" baseline="0" dirty="0" smtClean="0"/>
              <a:t> and Prof Barry is the best data we have available on this so far. Their work is awaiting publication. </a:t>
            </a:r>
          </a:p>
          <a:p>
            <a:r>
              <a:rPr lang="en-US" baseline="0" dirty="0" smtClean="0"/>
              <a:t>We have tried to promote ourselves here and in other forums, to begin conversations about death and to work with services</a:t>
            </a:r>
          </a:p>
          <a:p>
            <a:r>
              <a:rPr lang="en-US" baseline="0" dirty="0" smtClean="0"/>
              <a:t>I am conducting a qualitative study – I have interviewed staff working in homeless accommodation in Dublin to explore their experience of death of a service user – this work will be presented and published in 2018 hopefully</a:t>
            </a:r>
          </a:p>
          <a:p>
            <a:endParaRPr lang="en-US" baseline="0" dirty="0" smtClean="0"/>
          </a:p>
          <a:p>
            <a:r>
              <a:rPr lang="en-US" baseline="0" dirty="0" smtClean="0"/>
              <a:t>We are aiming to have more collaborative work such as education sessions between services. </a:t>
            </a:r>
            <a:endParaRPr lang="en-US" dirty="0"/>
          </a:p>
        </p:txBody>
      </p:sp>
      <p:sp>
        <p:nvSpPr>
          <p:cNvPr id="4" name="Slide Number Placeholder 3"/>
          <p:cNvSpPr>
            <a:spLocks noGrp="1"/>
          </p:cNvSpPr>
          <p:nvPr>
            <p:ph type="sldNum" sz="quarter" idx="10"/>
          </p:nvPr>
        </p:nvSpPr>
        <p:spPr/>
        <p:txBody>
          <a:bodyPr/>
          <a:lstStyle/>
          <a:p>
            <a:fld id="{3FA8C1E0-B6BE-6A4B-873F-5B9110582CDF}" type="slidenum">
              <a:rPr lang="en-US" smtClean="0"/>
              <a:t>13</a:t>
            </a:fld>
            <a:endParaRPr lang="en-US"/>
          </a:p>
        </p:txBody>
      </p:sp>
    </p:spTree>
    <p:extLst>
      <p:ext uri="{BB962C8B-B14F-4D97-AF65-F5344CB8AC3E}">
        <p14:creationId xmlns:p14="http://schemas.microsoft.com/office/powerpoint/2010/main" val="3110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look at end</a:t>
            </a:r>
            <a:r>
              <a:rPr lang="en-US" baseline="0" dirty="0" smtClean="0"/>
              <a:t> of life care for a homeless person and the provision of care for that individual we can think about patient factors that will influence care such as </a:t>
            </a:r>
          </a:p>
          <a:p>
            <a:r>
              <a:rPr lang="en-US" baseline="0" dirty="0" smtClean="0"/>
              <a:t> - Place of care</a:t>
            </a:r>
          </a:p>
          <a:p>
            <a:r>
              <a:rPr lang="en-US" baseline="0" dirty="0" smtClean="0"/>
              <a:t> - Increasing care needs</a:t>
            </a:r>
          </a:p>
          <a:p>
            <a:r>
              <a:rPr lang="en-US" baseline="0" dirty="0" smtClean="0"/>
              <a:t> - lack of family support</a:t>
            </a:r>
          </a:p>
          <a:p>
            <a:r>
              <a:rPr lang="en-US" baseline="0" dirty="0" smtClean="0"/>
              <a:t> - Addiction</a:t>
            </a:r>
          </a:p>
          <a:p>
            <a:r>
              <a:rPr lang="en-US" baseline="0" dirty="0" smtClean="0"/>
              <a:t> - Mental health issues</a:t>
            </a:r>
          </a:p>
          <a:p>
            <a:r>
              <a:rPr lang="en-US" baseline="0" dirty="0" smtClean="0"/>
              <a:t> - Poor engagement with health services</a:t>
            </a:r>
          </a:p>
          <a:p>
            <a:endParaRPr lang="en-US" baseline="0" dirty="0" smtClean="0"/>
          </a:p>
          <a:p>
            <a:r>
              <a:rPr lang="en-US" dirty="0" smtClean="0"/>
              <a:t>We can also look at the staff factors in the accommodation where that individual</a:t>
            </a:r>
            <a:r>
              <a:rPr lang="en-US" baseline="0" dirty="0" smtClean="0"/>
              <a:t> is living - </a:t>
            </a:r>
            <a:r>
              <a:rPr lang="en-US" b="1" dirty="0" smtClean="0"/>
              <a:t>What is emerging</a:t>
            </a:r>
            <a:r>
              <a:rPr lang="en-US" b="1" baseline="0" dirty="0" smtClean="0"/>
              <a:t> from the interviews that I have conducted so far is that </a:t>
            </a:r>
          </a:p>
          <a:p>
            <a:r>
              <a:rPr lang="en-US" baseline="0" dirty="0" smtClean="0"/>
              <a:t> - there is a sense of wanting to facilitate death in that accommodation if that place is considered a ‘home’ for the service user</a:t>
            </a:r>
          </a:p>
          <a:p>
            <a:r>
              <a:rPr lang="en-US" baseline="0" dirty="0" smtClean="0"/>
              <a:t> - concern that hospitals think homeless accommodation is staffed by nurses</a:t>
            </a:r>
          </a:p>
          <a:p>
            <a:r>
              <a:rPr lang="en-US" baseline="0" dirty="0" smtClean="0"/>
              <a:t> - staff would like guidance around prognosis</a:t>
            </a:r>
          </a:p>
          <a:p>
            <a:r>
              <a:rPr lang="en-US" baseline="0" dirty="0" smtClean="0"/>
              <a:t> - there can be issues around medication handling</a:t>
            </a:r>
          </a:p>
          <a:p>
            <a:r>
              <a:rPr lang="en-US" baseline="0" dirty="0" smtClean="0"/>
              <a:t> - concern that if a lot of staff time is needed to facilitate death of one service user – that they must also be cognizant of other service users and their needs and staff time they need</a:t>
            </a:r>
            <a:endParaRPr lang="en-US" dirty="0"/>
          </a:p>
        </p:txBody>
      </p:sp>
      <p:sp>
        <p:nvSpPr>
          <p:cNvPr id="4" name="Slide Number Placeholder 3"/>
          <p:cNvSpPr>
            <a:spLocks noGrp="1"/>
          </p:cNvSpPr>
          <p:nvPr>
            <p:ph type="sldNum" sz="quarter" idx="10"/>
          </p:nvPr>
        </p:nvSpPr>
        <p:spPr/>
        <p:txBody>
          <a:bodyPr/>
          <a:lstStyle/>
          <a:p>
            <a:fld id="{3FA8C1E0-B6BE-6A4B-873F-5B9110582CDF}" type="slidenum">
              <a:rPr lang="en-US" smtClean="0"/>
              <a:t>14</a:t>
            </a:fld>
            <a:endParaRPr lang="en-US"/>
          </a:p>
        </p:txBody>
      </p:sp>
    </p:spTree>
    <p:extLst>
      <p:ext uri="{BB962C8B-B14F-4D97-AF65-F5344CB8AC3E}">
        <p14:creationId xmlns:p14="http://schemas.microsoft.com/office/powerpoint/2010/main" val="2019577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very</a:t>
            </a:r>
            <a:r>
              <a:rPr lang="en-US" baseline="0" dirty="0" smtClean="0"/>
              <a:t> brief review of our services and work we are doing</a:t>
            </a:r>
          </a:p>
          <a:p>
            <a:r>
              <a:rPr lang="en-US" baseline="0" dirty="0" smtClean="0"/>
              <a:t>I would be very happy to take questions or to be emailed</a:t>
            </a:r>
            <a:endParaRPr lang="en-US" dirty="0"/>
          </a:p>
        </p:txBody>
      </p:sp>
      <p:sp>
        <p:nvSpPr>
          <p:cNvPr id="4" name="Slide Number Placeholder 3"/>
          <p:cNvSpPr>
            <a:spLocks noGrp="1"/>
          </p:cNvSpPr>
          <p:nvPr>
            <p:ph type="sldNum" sz="quarter" idx="10"/>
          </p:nvPr>
        </p:nvSpPr>
        <p:spPr/>
        <p:txBody>
          <a:bodyPr/>
          <a:lstStyle/>
          <a:p>
            <a:fld id="{3FA8C1E0-B6BE-6A4B-873F-5B9110582CDF}" type="slidenum">
              <a:rPr lang="en-US" smtClean="0"/>
              <a:t>15</a:t>
            </a:fld>
            <a:endParaRPr lang="en-US"/>
          </a:p>
        </p:txBody>
      </p:sp>
    </p:spTree>
    <p:extLst>
      <p:ext uri="{BB962C8B-B14F-4D97-AF65-F5344CB8AC3E}">
        <p14:creationId xmlns:p14="http://schemas.microsoft.com/office/powerpoint/2010/main" val="201446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So what exactly is palliative care? The WHO define Palliative care as an approach that improves the quality of life of patients and their families facing the problem associated with life-threatening illness through the prevention and relief of suffering by means of early identification and impeccable assessment and treatment of pain and other problems, physical, psychosocial and spiritual. </a:t>
            </a:r>
          </a:p>
          <a:p>
            <a:pPr marL="0" marR="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sz="1200" kern="1200" dirty="0" smtClean="0">
                <a:solidFill>
                  <a:schemeClr val="tx1"/>
                </a:solidFill>
                <a:effectLst/>
                <a:latin typeface="+mn-lt"/>
                <a:ea typeface="+mn-ea"/>
                <a:cs typeface="+mn-cs"/>
              </a:rPr>
              <a:t>That’s quite </a:t>
            </a:r>
            <a:r>
              <a:rPr lang="en-IE" sz="1200" kern="1200" dirty="0">
                <a:solidFill>
                  <a:schemeClr val="tx1"/>
                </a:solidFill>
                <a:effectLst/>
                <a:latin typeface="+mn-lt"/>
                <a:ea typeface="+mn-ea"/>
                <a:cs typeface="+mn-cs"/>
              </a:rPr>
              <a:t>a mouthful, but in essence our service consists of doctors, nurses, social workers, </a:t>
            </a:r>
            <a:r>
              <a:rPr lang="en-IE" sz="1200" kern="1200" dirty="0" smtClean="0">
                <a:solidFill>
                  <a:schemeClr val="tx1"/>
                </a:solidFill>
                <a:effectLst/>
                <a:latin typeface="+mn-lt"/>
                <a:ea typeface="+mn-ea"/>
                <a:cs typeface="+mn-cs"/>
              </a:rPr>
              <a:t>physiotherapist, </a:t>
            </a:r>
            <a:r>
              <a:rPr lang="en-IE" sz="1200" kern="1200" dirty="0">
                <a:solidFill>
                  <a:schemeClr val="tx1"/>
                </a:solidFill>
                <a:effectLst/>
                <a:latin typeface="+mn-lt"/>
                <a:ea typeface="+mn-ea"/>
                <a:cs typeface="+mn-cs"/>
              </a:rPr>
              <a:t>occupational </a:t>
            </a:r>
            <a:r>
              <a:rPr lang="en-IE" sz="1200" kern="1200" dirty="0" smtClean="0">
                <a:solidFill>
                  <a:schemeClr val="tx1"/>
                </a:solidFill>
                <a:effectLst/>
                <a:latin typeface="+mn-lt"/>
                <a:ea typeface="+mn-ea"/>
                <a:cs typeface="+mn-cs"/>
              </a:rPr>
              <a:t>therapists,</a:t>
            </a:r>
            <a:r>
              <a:rPr lang="en-IE" sz="1200" kern="1200" baseline="0" dirty="0" smtClean="0">
                <a:solidFill>
                  <a:schemeClr val="tx1"/>
                </a:solidFill>
                <a:effectLst/>
                <a:latin typeface="+mn-lt"/>
                <a:ea typeface="+mn-ea"/>
                <a:cs typeface="+mn-cs"/>
              </a:rPr>
              <a:t> pastoral care, psychologists</a:t>
            </a:r>
            <a:r>
              <a:rPr lang="en-IE" sz="1200" kern="1200" dirty="0" smtClean="0">
                <a:solidFill>
                  <a:schemeClr val="tx1"/>
                </a:solidFill>
                <a:effectLst/>
                <a:latin typeface="+mn-lt"/>
                <a:ea typeface="+mn-ea"/>
                <a:cs typeface="+mn-cs"/>
              </a:rPr>
              <a:t> </a:t>
            </a:r>
            <a:r>
              <a:rPr lang="en-IE" sz="1200" kern="1200" dirty="0">
                <a:solidFill>
                  <a:schemeClr val="tx1"/>
                </a:solidFill>
                <a:effectLst/>
                <a:latin typeface="+mn-lt"/>
                <a:ea typeface="+mn-ea"/>
                <a:cs typeface="+mn-cs"/>
              </a:rPr>
              <a:t>who work to provide care for people who have diagnosis of an illness that will shorten their </a:t>
            </a:r>
            <a:r>
              <a:rPr lang="en-IE" sz="1200" kern="1200" dirty="0" smtClean="0">
                <a:solidFill>
                  <a:schemeClr val="tx1"/>
                </a:solidFill>
                <a:effectLst/>
                <a:latin typeface="+mn-lt"/>
                <a:ea typeface="+mn-ea"/>
                <a:cs typeface="+mn-cs"/>
              </a:rPr>
              <a:t>life. We </a:t>
            </a:r>
            <a:r>
              <a:rPr lang="en-IE" sz="1200" kern="1200" dirty="0">
                <a:solidFill>
                  <a:schemeClr val="tx1"/>
                </a:solidFill>
                <a:effectLst/>
                <a:latin typeface="+mn-lt"/>
                <a:ea typeface="+mn-ea"/>
                <a:cs typeface="+mn-cs"/>
              </a:rPr>
              <a:t>aim to improve their quality of life by managing </a:t>
            </a:r>
            <a:r>
              <a:rPr lang="en-IE" sz="1200" kern="1200" dirty="0" smtClean="0">
                <a:solidFill>
                  <a:schemeClr val="tx1"/>
                </a:solidFill>
                <a:effectLst/>
                <a:latin typeface="+mn-lt"/>
                <a:ea typeface="+mn-ea"/>
                <a:cs typeface="+mn-cs"/>
              </a:rPr>
              <a:t>physical </a:t>
            </a:r>
            <a:r>
              <a:rPr lang="en-IE" sz="1200" kern="1200" dirty="0">
                <a:solidFill>
                  <a:schemeClr val="tx1"/>
                </a:solidFill>
                <a:effectLst/>
                <a:latin typeface="+mn-lt"/>
                <a:ea typeface="+mn-ea"/>
                <a:cs typeface="+mn-cs"/>
              </a:rPr>
              <a:t>symptoms (like </a:t>
            </a:r>
            <a:r>
              <a:rPr lang="en-IE" sz="1200" kern="1200" dirty="0" smtClean="0">
                <a:solidFill>
                  <a:schemeClr val="tx1"/>
                </a:solidFill>
                <a:effectLst/>
                <a:latin typeface="+mn-lt"/>
                <a:ea typeface="+mn-ea"/>
                <a:cs typeface="+mn-cs"/>
              </a:rPr>
              <a:t>pain) </a:t>
            </a:r>
            <a:r>
              <a:rPr lang="en-IE" sz="1200" kern="1200" dirty="0">
                <a:solidFill>
                  <a:schemeClr val="tx1"/>
                </a:solidFill>
                <a:effectLst/>
                <a:latin typeface="+mn-lt"/>
                <a:ea typeface="+mn-ea"/>
                <a:cs typeface="+mn-cs"/>
              </a:rPr>
              <a:t>but, we also acknowledge that life if more than just physical well-being, and through our </a:t>
            </a:r>
            <a:r>
              <a:rPr lang="en-IE" sz="1200" kern="1200" dirty="0" smtClean="0">
                <a:solidFill>
                  <a:schemeClr val="tx1"/>
                </a:solidFill>
                <a:effectLst/>
                <a:latin typeface="+mn-lt"/>
                <a:ea typeface="+mn-ea"/>
                <a:cs typeface="+mn-cs"/>
              </a:rPr>
              <a:t>MDT we </a:t>
            </a:r>
            <a:r>
              <a:rPr lang="en-IE" sz="1200" kern="1200" dirty="0">
                <a:solidFill>
                  <a:schemeClr val="tx1"/>
                </a:solidFill>
                <a:effectLst/>
                <a:latin typeface="+mn-lt"/>
                <a:ea typeface="+mn-ea"/>
                <a:cs typeface="+mn-cs"/>
              </a:rPr>
              <a:t>address other issues </a:t>
            </a:r>
            <a:r>
              <a:rPr lang="en-IE" sz="1200" kern="1200" dirty="0" smtClean="0">
                <a:solidFill>
                  <a:schemeClr val="tx1"/>
                </a:solidFill>
                <a:effectLst/>
                <a:latin typeface="+mn-lt"/>
                <a:ea typeface="+mn-ea"/>
                <a:cs typeface="+mn-cs"/>
              </a:rPr>
              <a:t>associated with dying. </a:t>
            </a:r>
            <a:endParaRPr lang="en-I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sz="1200" i="1" kern="1200" dirty="0">
                <a:solidFill>
                  <a:schemeClr val="tx1"/>
                </a:solidFill>
                <a:effectLst/>
                <a:latin typeface="+mn-lt"/>
                <a:ea typeface="+mn-ea"/>
                <a:cs typeface="+mn-cs"/>
              </a:rPr>
              <a:t>Access to palliative care is a human right</a:t>
            </a:r>
            <a:r>
              <a:rPr lang="en-IE" sz="1200" kern="1200" dirty="0">
                <a:solidFill>
                  <a:schemeClr val="tx1"/>
                </a:solidFill>
                <a:effectLst/>
                <a:latin typeface="+mn-lt"/>
                <a:ea typeface="+mn-ea"/>
                <a:cs typeface="+mn-cs"/>
              </a:rPr>
              <a:t>.</a:t>
            </a:r>
            <a:r>
              <a:rPr lang="en-IE" sz="1200" kern="1200" baseline="0" dirty="0">
                <a:solidFill>
                  <a:schemeClr val="tx1"/>
                </a:solidFill>
                <a:effectLst/>
                <a:latin typeface="+mn-lt"/>
                <a:ea typeface="+mn-ea"/>
                <a:cs typeface="+mn-cs"/>
              </a:rPr>
              <a:t> T</a:t>
            </a:r>
            <a:r>
              <a:rPr lang="en-IE" sz="1200" kern="1200" dirty="0">
                <a:solidFill>
                  <a:schemeClr val="tx1"/>
                </a:solidFill>
                <a:effectLst/>
                <a:latin typeface="+mn-lt"/>
                <a:ea typeface="+mn-ea"/>
                <a:cs typeface="+mn-cs"/>
              </a:rPr>
              <a:t>here are a number of key statements that urge governments to integrate palliative care into health systems, the most recent being the Prague </a:t>
            </a:r>
            <a:r>
              <a:rPr lang="en-IE" sz="1200" kern="1200" dirty="0" smtClean="0">
                <a:solidFill>
                  <a:schemeClr val="tx1"/>
                </a:solidFill>
                <a:effectLst/>
                <a:latin typeface="+mn-lt"/>
                <a:ea typeface="+mn-ea"/>
                <a:cs typeface="+mn-cs"/>
              </a:rPr>
              <a:t>Charter.</a:t>
            </a:r>
            <a:r>
              <a:rPr lang="en-IE" sz="1200" kern="1200" baseline="0" dirty="0" smtClean="0">
                <a:solidFill>
                  <a:schemeClr val="tx1"/>
                </a:solidFill>
                <a:effectLst/>
                <a:latin typeface="+mn-lt"/>
                <a:ea typeface="+mn-ea"/>
                <a:cs typeface="+mn-cs"/>
              </a:rPr>
              <a:t> </a:t>
            </a:r>
            <a:r>
              <a:rPr lang="en-IE" sz="1200" kern="1200" baseline="0" dirty="0">
                <a:solidFill>
                  <a:schemeClr val="tx1"/>
                </a:solidFill>
                <a:effectLst/>
                <a:latin typeface="+mn-lt"/>
                <a:ea typeface="+mn-ea"/>
                <a:cs typeface="+mn-cs"/>
              </a:rPr>
              <a:t>This applies not just to patients in countries that do not have good palliative care services, </a:t>
            </a:r>
            <a:r>
              <a:rPr lang="en-IE" sz="1200" kern="1200" baseline="0" dirty="0" smtClean="0">
                <a:solidFill>
                  <a:schemeClr val="tx1"/>
                </a:solidFill>
                <a:effectLst/>
                <a:latin typeface="+mn-lt"/>
                <a:ea typeface="+mn-ea"/>
                <a:cs typeface="+mn-cs"/>
              </a:rPr>
              <a:t>but also in countries such as Ireland which is considered to have a high standard of palliative care services. There are groups of patients, such as homeless people, who for one reason may not </a:t>
            </a:r>
            <a:r>
              <a:rPr lang="en-US" sz="1200" kern="1200" baseline="0" dirty="0" smtClean="0">
                <a:solidFill>
                  <a:schemeClr val="tx1"/>
                </a:solidFill>
                <a:effectLst/>
                <a:latin typeface="+mn-lt"/>
                <a:ea typeface="+mn-ea"/>
                <a:cs typeface="+mn-cs"/>
              </a:rPr>
              <a:t>traditionally have accessed our service in the past.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A8C1E0-B6BE-6A4B-873F-5B9110582CDF}" type="slidenum">
              <a:rPr lang="en-US" smtClean="0"/>
              <a:t>2</a:t>
            </a:fld>
            <a:endParaRPr lang="en-US"/>
          </a:p>
        </p:txBody>
      </p:sp>
    </p:spTree>
    <p:extLst>
      <p:ext uri="{BB962C8B-B14F-4D97-AF65-F5344CB8AC3E}">
        <p14:creationId xmlns:p14="http://schemas.microsoft.com/office/powerpoint/2010/main" val="325347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Every person in the world will die, and every person in the world is entitled to respect, dignity, comfort, and to be pain-free at the end of their life. For a lot of people this can be achieved through the care </a:t>
            </a:r>
            <a:r>
              <a:rPr lang="en-IE" sz="1200" kern="1200" dirty="0" smtClean="0">
                <a:solidFill>
                  <a:schemeClr val="tx1"/>
                </a:solidFill>
                <a:effectLst/>
                <a:latin typeface="+mn-lt"/>
                <a:ea typeface="+mn-ea"/>
                <a:cs typeface="+mn-cs"/>
              </a:rPr>
              <a:t>from </a:t>
            </a:r>
            <a:r>
              <a:rPr lang="en-IE" sz="1200" kern="1200" dirty="0">
                <a:solidFill>
                  <a:schemeClr val="tx1"/>
                </a:solidFill>
                <a:effectLst/>
                <a:latin typeface="+mn-lt"/>
                <a:ea typeface="+mn-ea"/>
                <a:cs typeface="+mn-cs"/>
              </a:rPr>
              <a:t>their own their own doctor and nurses </a:t>
            </a:r>
            <a:r>
              <a:rPr lang="en-IE" sz="1200" kern="1200" dirty="0" smtClean="0">
                <a:solidFill>
                  <a:schemeClr val="tx1"/>
                </a:solidFill>
                <a:effectLst/>
                <a:latin typeface="+mn-lt"/>
                <a:ea typeface="+mn-ea"/>
                <a:cs typeface="+mn-cs"/>
              </a:rPr>
              <a:t>but </a:t>
            </a:r>
            <a:r>
              <a:rPr lang="en-IE" sz="1200" kern="1200" dirty="0">
                <a:solidFill>
                  <a:schemeClr val="tx1"/>
                </a:solidFill>
                <a:effectLst/>
                <a:latin typeface="+mn-lt"/>
                <a:ea typeface="+mn-ea"/>
                <a:cs typeface="+mn-cs"/>
              </a:rPr>
              <a:t>for some patients their needs are such that involvement of our team is </a:t>
            </a:r>
            <a:r>
              <a:rPr lang="en-IE" sz="1200" kern="1200" dirty="0" smtClean="0">
                <a:solidFill>
                  <a:schemeClr val="tx1"/>
                </a:solidFill>
                <a:effectLst/>
                <a:latin typeface="+mn-lt"/>
                <a:ea typeface="+mn-ea"/>
                <a:cs typeface="+mn-cs"/>
              </a:rPr>
              <a:t>appropriate. Most of our work is collaborative, alongside other specialties and disciplines.</a:t>
            </a:r>
            <a:endParaRPr lang="en-IE" sz="1200" kern="1200" dirty="0">
              <a:solidFill>
                <a:schemeClr val="tx1"/>
              </a:solidFill>
              <a:effectLst/>
              <a:latin typeface="+mn-lt"/>
              <a:ea typeface="+mn-ea"/>
              <a:cs typeface="+mn-cs"/>
            </a:endParaRPr>
          </a:p>
          <a:p>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Think of palliative care as an approach to care, rather than something specific that only we as specialist in the area can provide. </a:t>
            </a:r>
          </a:p>
          <a:p>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 palliative care competency framework is an excellent document that outlines the expected competencies of different health care professionals working with patients or services users who have a life limiting illness – it is a very useful document for those of you in service organisation and policy </a:t>
            </a:r>
            <a:r>
              <a:rPr lang="en-IE" sz="1200" kern="1200" dirty="0" smtClean="0">
                <a:solidFill>
                  <a:schemeClr val="tx1"/>
                </a:solidFill>
                <a:effectLst/>
                <a:latin typeface="+mn-lt"/>
                <a:ea typeface="+mn-ea"/>
                <a:cs typeface="+mn-cs"/>
              </a:rPr>
              <a:t>development who may be looking at end of life care within</a:t>
            </a:r>
            <a:r>
              <a:rPr lang="en-IE" sz="1200" kern="1200" baseline="0" dirty="0" smtClean="0">
                <a:solidFill>
                  <a:schemeClr val="tx1"/>
                </a:solidFill>
                <a:effectLst/>
                <a:latin typeface="+mn-lt"/>
                <a:ea typeface="+mn-ea"/>
                <a:cs typeface="+mn-cs"/>
              </a:rPr>
              <a:t> your service</a:t>
            </a:r>
            <a:r>
              <a:rPr lang="en-IE"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A8C1E0-B6BE-6A4B-873F-5B9110582CDF}" type="slidenum">
              <a:rPr lang="en-US" smtClean="0"/>
              <a:t>3</a:t>
            </a:fld>
            <a:endParaRPr lang="en-US"/>
          </a:p>
        </p:txBody>
      </p:sp>
    </p:spTree>
    <p:extLst>
      <p:ext uri="{BB962C8B-B14F-4D97-AF65-F5344CB8AC3E}">
        <p14:creationId xmlns:p14="http://schemas.microsoft.com/office/powerpoint/2010/main" val="961347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The palliative care services in Ireland are based in hospices, in hospitals, and also in the community where nurses and teams will travel to the patients </a:t>
            </a:r>
            <a:r>
              <a:rPr lang="en-IE" sz="1200" kern="1200" dirty="0" smtClean="0">
                <a:solidFill>
                  <a:schemeClr val="tx1"/>
                </a:solidFill>
                <a:effectLst/>
                <a:latin typeface="+mn-lt"/>
                <a:ea typeface="+mn-ea"/>
                <a:cs typeface="+mn-cs"/>
              </a:rPr>
              <a:t>homes.  </a:t>
            </a:r>
            <a:r>
              <a:rPr lang="en-IE" sz="1200" kern="1200" dirty="0">
                <a:solidFill>
                  <a:schemeClr val="tx1"/>
                </a:solidFill>
                <a:effectLst/>
                <a:latin typeface="+mn-lt"/>
                <a:ea typeface="+mn-ea"/>
                <a:cs typeface="+mn-cs"/>
              </a:rPr>
              <a:t>Take Limerick as an example where I working presently  - there is a 34 bedded hospice in Milford, there are 4 consultants covering Clare, Limerick and North Tipperary, there are community nurse teams in each of these areas, I am the single NCHD working with the community team, and we </a:t>
            </a:r>
            <a:r>
              <a:rPr lang="en-IE" sz="1200" kern="1200" dirty="0" smtClean="0">
                <a:solidFill>
                  <a:schemeClr val="tx1"/>
                </a:solidFill>
                <a:effectLst/>
                <a:latin typeface="+mn-lt"/>
                <a:ea typeface="+mn-ea"/>
                <a:cs typeface="+mn-cs"/>
              </a:rPr>
              <a:t>also </a:t>
            </a:r>
            <a:r>
              <a:rPr lang="en-IE" sz="1200" kern="1200" dirty="0">
                <a:solidFill>
                  <a:schemeClr val="tx1"/>
                </a:solidFill>
                <a:effectLst/>
                <a:latin typeface="+mn-lt"/>
                <a:ea typeface="+mn-ea"/>
                <a:cs typeface="+mn-cs"/>
              </a:rPr>
              <a:t>work in the Regional hospital Limerick. Patients are referred to our service by their GPs or their hospital doctors. </a:t>
            </a:r>
            <a:endParaRPr lang="en-IE" sz="1200" kern="1200" dirty="0" smtClean="0">
              <a:solidFill>
                <a:schemeClr val="tx1"/>
              </a:solidFill>
              <a:effectLst/>
              <a:latin typeface="+mn-lt"/>
              <a:ea typeface="+mn-ea"/>
              <a:cs typeface="+mn-cs"/>
            </a:endParaRP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There </a:t>
            </a:r>
            <a:r>
              <a:rPr lang="en-IE" sz="1200" kern="1200" dirty="0">
                <a:solidFill>
                  <a:schemeClr val="tx1"/>
                </a:solidFill>
                <a:effectLst/>
                <a:latin typeface="+mn-lt"/>
                <a:ea typeface="+mn-ea"/>
                <a:cs typeface="+mn-cs"/>
              </a:rPr>
              <a:t>is a national referral form that is used throughout the country for referral to our services and details of this can be found on the HSE website. </a:t>
            </a:r>
            <a:endParaRPr lang="en-IE" sz="1200" kern="1200" dirty="0" smtClean="0">
              <a:solidFill>
                <a:schemeClr val="tx1"/>
              </a:solidFill>
              <a:effectLst/>
              <a:latin typeface="+mn-lt"/>
              <a:ea typeface="+mn-ea"/>
              <a:cs typeface="+mn-cs"/>
            </a:endParaRP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Internationally Ireland is considered</a:t>
            </a:r>
            <a:r>
              <a:rPr lang="en-IE" sz="1200" kern="1200" baseline="0" dirty="0" smtClean="0">
                <a:solidFill>
                  <a:schemeClr val="tx1"/>
                </a:solidFill>
                <a:effectLst/>
                <a:latin typeface="+mn-lt"/>
                <a:ea typeface="+mn-ea"/>
                <a:cs typeface="+mn-cs"/>
              </a:rPr>
              <a:t> to have a very high standard of palliative care, and the Economist Intelligence Unit rated it the 4</a:t>
            </a:r>
            <a:r>
              <a:rPr lang="en-IE" sz="1200" kern="1200" baseline="30000" dirty="0" smtClean="0">
                <a:solidFill>
                  <a:schemeClr val="tx1"/>
                </a:solidFill>
                <a:effectLst/>
                <a:latin typeface="+mn-lt"/>
                <a:ea typeface="+mn-ea"/>
                <a:cs typeface="+mn-cs"/>
              </a:rPr>
              <a:t>th</a:t>
            </a:r>
            <a:r>
              <a:rPr lang="en-IE" sz="1200" kern="1200" baseline="0" dirty="0" smtClean="0">
                <a:solidFill>
                  <a:schemeClr val="tx1"/>
                </a:solidFill>
                <a:effectLst/>
                <a:latin typeface="+mn-lt"/>
                <a:ea typeface="+mn-ea"/>
                <a:cs typeface="+mn-cs"/>
              </a:rPr>
              <a:t> best country to die in in the world. </a:t>
            </a:r>
            <a:r>
              <a:rPr lang="en-IE" sz="1200" b="1" kern="1200" baseline="0" dirty="0" smtClean="0">
                <a:solidFill>
                  <a:schemeClr val="tx1"/>
                </a:solidFill>
                <a:effectLst/>
                <a:latin typeface="+mn-lt"/>
                <a:ea typeface="+mn-ea"/>
                <a:cs typeface="+mn-cs"/>
              </a:rPr>
              <a:t>Our question is, is it that “good” for everyone?</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A8C1E0-B6BE-6A4B-873F-5B9110582CDF}" type="slidenum">
              <a:rPr lang="en-US" smtClean="0"/>
              <a:t>4</a:t>
            </a:fld>
            <a:endParaRPr lang="en-US"/>
          </a:p>
        </p:txBody>
      </p:sp>
    </p:spTree>
    <p:extLst>
      <p:ext uri="{BB962C8B-B14F-4D97-AF65-F5344CB8AC3E}">
        <p14:creationId xmlns:p14="http://schemas.microsoft.com/office/powerpoint/2010/main" val="20352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So let’s talk about death, dying and palliative care. </a:t>
            </a:r>
            <a:endParaRPr lang="en-IE" sz="1200" kern="1200" dirty="0" smtClean="0">
              <a:solidFill>
                <a:schemeClr val="tx1"/>
              </a:solidFill>
              <a:effectLst/>
              <a:latin typeface="+mn-lt"/>
              <a:ea typeface="+mn-ea"/>
              <a:cs typeface="+mn-cs"/>
            </a:endParaRP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To </a:t>
            </a:r>
            <a:r>
              <a:rPr lang="en-IE" sz="1200" kern="1200" dirty="0">
                <a:solidFill>
                  <a:schemeClr val="tx1"/>
                </a:solidFill>
                <a:effectLst/>
                <a:latin typeface="+mn-lt"/>
                <a:ea typeface="+mn-ea"/>
                <a:cs typeface="+mn-cs"/>
              </a:rPr>
              <a:t>deconstruct where we fit in among other health services I think of palliative care as having two major work streams. </a:t>
            </a:r>
            <a:endParaRPr lang="en-IE" sz="1200" kern="1200" dirty="0" smtClean="0">
              <a:solidFill>
                <a:schemeClr val="tx1"/>
              </a:solidFill>
              <a:effectLst/>
              <a:latin typeface="+mn-lt"/>
              <a:ea typeface="+mn-ea"/>
              <a:cs typeface="+mn-cs"/>
            </a:endParaRP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The </a:t>
            </a:r>
            <a:r>
              <a:rPr lang="en-IE" sz="1200" kern="1200" dirty="0">
                <a:solidFill>
                  <a:schemeClr val="tx1"/>
                </a:solidFill>
                <a:effectLst/>
                <a:latin typeface="+mn-lt"/>
                <a:ea typeface="+mn-ea"/>
                <a:cs typeface="+mn-cs"/>
              </a:rPr>
              <a:t>main one that </a:t>
            </a:r>
            <a:r>
              <a:rPr lang="en-IE" sz="1200" kern="1200" dirty="0" smtClean="0">
                <a:solidFill>
                  <a:schemeClr val="tx1"/>
                </a:solidFill>
                <a:effectLst/>
                <a:latin typeface="+mn-lt"/>
                <a:ea typeface="+mn-ea"/>
                <a:cs typeface="+mn-cs"/>
              </a:rPr>
              <a:t>most </a:t>
            </a:r>
            <a:r>
              <a:rPr lang="en-IE" sz="1200" kern="1200" dirty="0">
                <a:solidFill>
                  <a:schemeClr val="tx1"/>
                </a:solidFill>
                <a:effectLst/>
                <a:latin typeface="+mn-lt"/>
                <a:ea typeface="+mn-ea"/>
                <a:cs typeface="+mn-cs"/>
              </a:rPr>
              <a:t>people think of when they hear palliative care, is looking after people who are dying. </a:t>
            </a:r>
            <a:endParaRPr lang="en-IE" sz="1200" kern="1200" dirty="0" smtClean="0">
              <a:solidFill>
                <a:schemeClr val="tx1"/>
              </a:solidFill>
              <a:effectLst/>
              <a:latin typeface="+mn-lt"/>
              <a:ea typeface="+mn-ea"/>
              <a:cs typeface="+mn-cs"/>
            </a:endParaRP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The </a:t>
            </a:r>
            <a:r>
              <a:rPr lang="en-IE" sz="1200" kern="1200" dirty="0">
                <a:solidFill>
                  <a:schemeClr val="tx1"/>
                </a:solidFill>
                <a:effectLst/>
                <a:latin typeface="+mn-lt"/>
                <a:ea typeface="+mn-ea"/>
                <a:cs typeface="+mn-cs"/>
              </a:rPr>
              <a:t>other side, and probably the bigger component of our work load, is providing care (alongside GPs, and other specialists) for those people who will probably die soon, in the next weeks or months, and who have what is termed a ‘life limiting illness’ – an illness that they will die from. For some people this is </a:t>
            </a:r>
            <a:r>
              <a:rPr lang="en-IE" sz="1200" kern="1200" dirty="0" smtClean="0">
                <a:solidFill>
                  <a:schemeClr val="tx1"/>
                </a:solidFill>
                <a:effectLst/>
                <a:latin typeface="+mn-lt"/>
                <a:ea typeface="+mn-ea"/>
                <a:cs typeface="+mn-cs"/>
              </a:rPr>
              <a:t>cancer, </a:t>
            </a:r>
            <a:r>
              <a:rPr lang="en-IE" sz="1200" kern="1200" dirty="0">
                <a:solidFill>
                  <a:schemeClr val="tx1"/>
                </a:solidFill>
                <a:effectLst/>
                <a:latin typeface="+mn-lt"/>
                <a:ea typeface="+mn-ea"/>
                <a:cs typeface="+mn-cs"/>
              </a:rPr>
              <a:t>and for others </a:t>
            </a:r>
            <a:r>
              <a:rPr lang="en-IE" sz="1200" kern="1200" dirty="0" smtClean="0">
                <a:solidFill>
                  <a:schemeClr val="tx1"/>
                </a:solidFill>
                <a:effectLst/>
                <a:latin typeface="+mn-lt"/>
                <a:ea typeface="+mn-ea"/>
                <a:cs typeface="+mn-cs"/>
              </a:rPr>
              <a:t>this</a:t>
            </a:r>
            <a:r>
              <a:rPr lang="en-IE" sz="1200" kern="1200" baseline="0" dirty="0" smtClean="0">
                <a:solidFill>
                  <a:schemeClr val="tx1"/>
                </a:solidFill>
                <a:effectLst/>
                <a:latin typeface="+mn-lt"/>
                <a:ea typeface="+mn-ea"/>
                <a:cs typeface="+mn-cs"/>
              </a:rPr>
              <a:t> is </a:t>
            </a:r>
            <a:r>
              <a:rPr lang="en-IE" sz="1200" kern="1200" dirty="0" smtClean="0">
                <a:solidFill>
                  <a:schemeClr val="tx1"/>
                </a:solidFill>
                <a:effectLst/>
                <a:latin typeface="+mn-lt"/>
                <a:ea typeface="+mn-ea"/>
                <a:cs typeface="+mn-cs"/>
              </a:rPr>
              <a:t>advanced </a:t>
            </a:r>
            <a:r>
              <a:rPr lang="en-IE" sz="1200" kern="1200" dirty="0">
                <a:solidFill>
                  <a:schemeClr val="tx1"/>
                </a:solidFill>
                <a:effectLst/>
                <a:latin typeface="+mn-lt"/>
                <a:ea typeface="+mn-ea"/>
                <a:cs typeface="+mn-cs"/>
              </a:rPr>
              <a:t>lung disease or advanced liver disease, or advanced heart disease, and we are involved in symptom management, advanced care planning and end of life care planning for these patients. </a:t>
            </a:r>
            <a:endParaRPr lang="en-IE" sz="1200" kern="1200" dirty="0" smtClean="0">
              <a:solidFill>
                <a:schemeClr val="tx1"/>
              </a:solidFill>
              <a:effectLst/>
              <a:latin typeface="+mn-lt"/>
              <a:ea typeface="+mn-ea"/>
              <a:cs typeface="+mn-cs"/>
            </a:endParaRP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A </a:t>
            </a:r>
            <a:r>
              <a:rPr lang="en-IE" sz="1200" kern="1200" dirty="0">
                <a:solidFill>
                  <a:schemeClr val="tx1"/>
                </a:solidFill>
                <a:effectLst/>
                <a:latin typeface="+mn-lt"/>
                <a:ea typeface="+mn-ea"/>
                <a:cs typeface="+mn-cs"/>
              </a:rPr>
              <a:t>common misconception is that ‘palliative care’ is just for patients who have cancer, this used to be the case, but is certainly not true now.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A8C1E0-B6BE-6A4B-873F-5B9110582CDF}" type="slidenum">
              <a:rPr lang="en-US" smtClean="0"/>
              <a:t>5</a:t>
            </a:fld>
            <a:endParaRPr lang="en-US"/>
          </a:p>
        </p:txBody>
      </p:sp>
    </p:spTree>
    <p:extLst>
      <p:ext uri="{BB962C8B-B14F-4D97-AF65-F5344CB8AC3E}">
        <p14:creationId xmlns:p14="http://schemas.microsoft.com/office/powerpoint/2010/main" val="16956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ai</a:t>
            </a:r>
            <a:r>
              <a:rPr lang="en-US" sz="1200" kern="1200" baseline="0" dirty="0" smtClean="0">
                <a:solidFill>
                  <a:schemeClr val="tx1"/>
                </a:solidFill>
                <a:effectLst/>
                <a:latin typeface="+mn-lt"/>
                <a:ea typeface="+mn-ea"/>
                <a:cs typeface="+mn-cs"/>
              </a:rPr>
              <a:t>m to have the  patient at the center of our care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A8C1E0-B6BE-6A4B-873F-5B9110582CDF}" type="slidenum">
              <a:rPr lang="en-US" smtClean="0"/>
              <a:t>6</a:t>
            </a:fld>
            <a:endParaRPr lang="en-US"/>
          </a:p>
        </p:txBody>
      </p:sp>
    </p:spTree>
    <p:extLst>
      <p:ext uri="{BB962C8B-B14F-4D97-AF65-F5344CB8AC3E}">
        <p14:creationId xmlns:p14="http://schemas.microsoft.com/office/powerpoint/2010/main" val="687953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to work</a:t>
            </a:r>
            <a:r>
              <a:rPr lang="en-US" sz="1200" kern="1200" baseline="0" dirty="0" smtClean="0">
                <a:solidFill>
                  <a:schemeClr val="tx1"/>
                </a:solidFill>
                <a:effectLst/>
                <a:latin typeface="+mn-lt"/>
                <a:ea typeface="+mn-ea"/>
                <a:cs typeface="+mn-cs"/>
              </a:rPr>
              <a:t> with all the other health and community services that can help them live and function as well as they can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A8C1E0-B6BE-6A4B-873F-5B9110582CDF}" type="slidenum">
              <a:rPr lang="en-US" smtClean="0"/>
              <a:t>7</a:t>
            </a:fld>
            <a:endParaRPr lang="en-US"/>
          </a:p>
        </p:txBody>
      </p:sp>
    </p:spTree>
    <p:extLst>
      <p:ext uri="{BB962C8B-B14F-4D97-AF65-F5344CB8AC3E}">
        <p14:creationId xmlns:p14="http://schemas.microsoft.com/office/powerpoint/2010/main" val="48891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general Irish population 67% of people express a preference</a:t>
            </a:r>
            <a:r>
              <a:rPr lang="en-US" baseline="0" dirty="0" smtClean="0"/>
              <a:t> to die at </a:t>
            </a:r>
            <a:r>
              <a:rPr lang="en-US" baseline="0" dirty="0" err="1" smtClean="0"/>
              <a:t>home,and</a:t>
            </a:r>
            <a:r>
              <a:rPr lang="en-US" baseline="0" dirty="0" smtClean="0"/>
              <a:t> in reality about 26% of deaths occur at home. Your chance of dying at home increases if you have the involvement of the palliative care team. The majority of deaths occur in hospitals. </a:t>
            </a:r>
          </a:p>
          <a:p>
            <a:endParaRPr lang="en-US" baseline="0" dirty="0" smtClean="0"/>
          </a:p>
          <a:p>
            <a:r>
              <a:rPr lang="en-US" baseline="0" dirty="0" smtClean="0"/>
              <a:t>But what happens if you don</a:t>
            </a:r>
            <a:r>
              <a:rPr lang="fr-FR" baseline="0" dirty="0" smtClean="0"/>
              <a:t>’</a:t>
            </a:r>
            <a:r>
              <a:rPr lang="en-US" baseline="0" dirty="0" smtClean="0"/>
              <a:t>t have a home?</a:t>
            </a:r>
          </a:p>
          <a:p>
            <a:r>
              <a:rPr lang="en-US" baseline="0" dirty="0" smtClean="0"/>
              <a:t>Lets think about health and dying for homeless people</a:t>
            </a:r>
            <a:endParaRPr lang="en-US" dirty="0"/>
          </a:p>
        </p:txBody>
      </p:sp>
      <p:sp>
        <p:nvSpPr>
          <p:cNvPr id="4" name="Slide Number Placeholder 3"/>
          <p:cNvSpPr>
            <a:spLocks noGrp="1"/>
          </p:cNvSpPr>
          <p:nvPr>
            <p:ph type="sldNum" sz="quarter" idx="10"/>
          </p:nvPr>
        </p:nvSpPr>
        <p:spPr/>
        <p:txBody>
          <a:bodyPr/>
          <a:lstStyle/>
          <a:p>
            <a:fld id="{3FA8C1E0-B6BE-6A4B-873F-5B9110582CDF}" type="slidenum">
              <a:rPr lang="en-US" smtClean="0"/>
              <a:t>8</a:t>
            </a:fld>
            <a:endParaRPr lang="en-US"/>
          </a:p>
        </p:txBody>
      </p:sp>
    </p:spTree>
    <p:extLst>
      <p:ext uri="{BB962C8B-B14F-4D97-AF65-F5344CB8AC3E}">
        <p14:creationId xmlns:p14="http://schemas.microsoft.com/office/powerpoint/2010/main" val="2123686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We know homeless people have bad health. We know homeless people do not engage with health services in a ‘normal’ way. Fiona O’Reilly, Austin O’Carroll and many others have completed phenomenal work demonstrating this. This is consistent with international research.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A8C1E0-B6BE-6A4B-873F-5B9110582CDF}" type="slidenum">
              <a:rPr lang="en-US" smtClean="0"/>
              <a:t>9</a:t>
            </a:fld>
            <a:endParaRPr lang="en-US"/>
          </a:p>
        </p:txBody>
      </p:sp>
    </p:spTree>
    <p:extLst>
      <p:ext uri="{BB962C8B-B14F-4D97-AF65-F5344CB8AC3E}">
        <p14:creationId xmlns:p14="http://schemas.microsoft.com/office/powerpoint/2010/main" val="948015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9/26/2017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9/26/2017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9/26/2017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9/26/2017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9/26/2017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9/26/2017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9/26/2017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9/26/2017</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9/26/2017</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9/26/2017</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755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Picture 4"/>
          <p:cNvPicPr>
            <a:picLocks noChangeAspect="1"/>
          </p:cNvPicPr>
          <p:nvPr/>
        </p:nvPicPr>
        <p:blipFill rotWithShape="1">
          <a:blip r:embed="rId3"/>
          <a:srcRect l="12840" r="4727"/>
          <a:stretch/>
        </p:blipFill>
        <p:spPr>
          <a:xfrm>
            <a:off x="4654296" y="10"/>
            <a:ext cx="7537703" cy="6857990"/>
          </a:xfrm>
          <a:prstGeom prst="rect">
            <a:avLst/>
          </a:prstGeom>
        </p:spPr>
      </p:pic>
      <p:sp>
        <p:nvSpPr>
          <p:cNvPr id="2" name="Title 1"/>
          <p:cNvSpPr>
            <a:spLocks noGrp="1"/>
          </p:cNvSpPr>
          <p:nvPr>
            <p:ph type="ctrTitle"/>
          </p:nvPr>
        </p:nvSpPr>
        <p:spPr>
          <a:xfrm>
            <a:off x="402336" y="615044"/>
            <a:ext cx="3849624" cy="4604657"/>
          </a:xfrm>
          <a:noFill/>
          <a:ln>
            <a:noFill/>
          </a:ln>
        </p:spPr>
        <p:txBody>
          <a:bodyPr>
            <a:normAutofit/>
          </a:bodyPr>
          <a:lstStyle/>
          <a:p>
            <a:pPr algn="l"/>
            <a:r>
              <a:rPr lang="en-US" sz="4400" dirty="0">
                <a:solidFill>
                  <a:srgbClr val="FFFFFF"/>
                </a:solidFill>
              </a:rPr>
              <a:t>Palliative care for homeless people</a:t>
            </a:r>
          </a:p>
        </p:txBody>
      </p:sp>
      <p:sp>
        <p:nvSpPr>
          <p:cNvPr id="3" name="Subtitle 2"/>
          <p:cNvSpPr>
            <a:spLocks noGrp="1"/>
          </p:cNvSpPr>
          <p:nvPr>
            <p:ph type="subTitle" idx="1"/>
          </p:nvPr>
        </p:nvSpPr>
        <p:spPr>
          <a:xfrm>
            <a:off x="852778" y="4841965"/>
            <a:ext cx="3399182" cy="687977"/>
          </a:xfrm>
        </p:spPr>
        <p:txBody>
          <a:bodyPr>
            <a:noAutofit/>
          </a:bodyPr>
          <a:lstStyle/>
          <a:p>
            <a:pPr algn="l">
              <a:lnSpc>
                <a:spcPct val="90000"/>
              </a:lnSpc>
            </a:pPr>
            <a:r>
              <a:rPr lang="en-US" sz="2400" dirty="0" smtClean="0">
                <a:solidFill>
                  <a:srgbClr val="FFFFFF"/>
                </a:solidFill>
              </a:rPr>
              <a:t>Dr. </a:t>
            </a:r>
            <a:r>
              <a:rPr lang="en-US" sz="2400" dirty="0">
                <a:solidFill>
                  <a:srgbClr val="FFFFFF"/>
                </a:solidFill>
              </a:rPr>
              <a:t>Aoibheann Ni Chonfhaola</a:t>
            </a:r>
          </a:p>
          <a:p>
            <a:pPr algn="l">
              <a:lnSpc>
                <a:spcPct val="90000"/>
              </a:lnSpc>
            </a:pPr>
            <a:r>
              <a:rPr lang="en-US" sz="2400" dirty="0" err="1" smtClean="0">
                <a:solidFill>
                  <a:srgbClr val="FFFFFF"/>
                </a:solidFill>
              </a:rPr>
              <a:t>Dr</a:t>
            </a:r>
            <a:r>
              <a:rPr lang="en-US" sz="2400" dirty="0" smtClean="0">
                <a:solidFill>
                  <a:srgbClr val="FFFFFF"/>
                </a:solidFill>
              </a:rPr>
              <a:t> </a:t>
            </a:r>
            <a:r>
              <a:rPr lang="en-US" sz="2400" dirty="0">
                <a:solidFill>
                  <a:srgbClr val="FFFFFF"/>
                </a:solidFill>
              </a:rPr>
              <a:t>Regina </a:t>
            </a:r>
            <a:r>
              <a:rPr lang="en-US" sz="2400" dirty="0" err="1">
                <a:solidFill>
                  <a:srgbClr val="FFFFFF"/>
                </a:solidFill>
              </a:rPr>
              <a:t>McQuillan</a:t>
            </a:r>
            <a:endParaRPr lang="en-US" sz="2400" dirty="0">
              <a:solidFill>
                <a:srgbClr val="FFFFFF"/>
              </a:solidFill>
            </a:endParaRPr>
          </a:p>
        </p:txBody>
      </p:sp>
    </p:spTree>
    <p:extLst>
      <p:ext uri="{BB962C8B-B14F-4D97-AF65-F5344CB8AC3E}">
        <p14:creationId xmlns:p14="http://schemas.microsoft.com/office/powerpoint/2010/main" val="2427763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Homelessness, life limiting illness and dying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6886" y="2405270"/>
            <a:ext cx="5590730" cy="2975711"/>
          </a:xfrm>
        </p:spPr>
      </p:pic>
      <p:sp>
        <p:nvSpPr>
          <p:cNvPr id="5" name="TextBox 4"/>
          <p:cNvSpPr txBox="1"/>
          <p:nvPr/>
        </p:nvSpPr>
        <p:spPr>
          <a:xfrm>
            <a:off x="9473616" y="5502960"/>
            <a:ext cx="1524000" cy="923330"/>
          </a:xfrm>
          <a:prstGeom prst="rect">
            <a:avLst/>
          </a:prstGeom>
          <a:noFill/>
        </p:spPr>
        <p:txBody>
          <a:bodyPr wrap="square" rtlCol="0">
            <a:spAutoFit/>
          </a:bodyPr>
          <a:lstStyle/>
          <a:p>
            <a:r>
              <a:rPr lang="en-US" i="1" dirty="0" smtClean="0"/>
              <a:t>Photograph: The Irish Times 14/7/15</a:t>
            </a:r>
            <a:endParaRPr lang="en-US" i="1" dirty="0"/>
          </a:p>
        </p:txBody>
      </p:sp>
      <p:graphicFrame>
        <p:nvGraphicFramePr>
          <p:cNvPr id="3" name="Diagram 2"/>
          <p:cNvGraphicFramePr/>
          <p:nvPr>
            <p:extLst>
              <p:ext uri="{D42A27DB-BD31-4B8C-83A1-F6EECF244321}">
                <p14:modId xmlns:p14="http://schemas.microsoft.com/office/powerpoint/2010/main" val="829508751"/>
              </p:ext>
            </p:extLst>
          </p:nvPr>
        </p:nvGraphicFramePr>
        <p:xfrm>
          <a:off x="600764" y="2405270"/>
          <a:ext cx="4448313" cy="2818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1407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CF4680D4-DEE2-49EE-AF90-EFEAF50AEC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50C52EE1-5085-4960-AD29-A926E62ECC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CD15AA94-C237-4412-B37B-EB317D2B05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00772" y="806357"/>
            <a:ext cx="3685032" cy="4928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251" y="0"/>
            <a:ext cx="4344073" cy="6090338"/>
          </a:xfrm>
          <a:prstGeom prst="rect">
            <a:avLst/>
          </a:prstGeom>
        </p:spPr>
      </p:pic>
      <p:sp>
        <p:nvSpPr>
          <p:cNvPr id="4" name="TextBox 3"/>
          <p:cNvSpPr txBox="1"/>
          <p:nvPr/>
        </p:nvSpPr>
        <p:spPr>
          <a:xfrm>
            <a:off x="6003235" y="2842591"/>
            <a:ext cx="184731" cy="369332"/>
          </a:xfrm>
          <a:prstGeom prst="rect">
            <a:avLst/>
          </a:prstGeom>
          <a:noFill/>
        </p:spPr>
        <p:txBody>
          <a:bodyPr wrap="none" rtlCol="0">
            <a:spAutoFit/>
          </a:bodyPr>
          <a:lstStyle/>
          <a:p>
            <a:endParaRPr lang="en-US" dirty="0"/>
          </a:p>
        </p:txBody>
      </p:sp>
      <p:sp>
        <p:nvSpPr>
          <p:cNvPr id="2" name="Title 1"/>
          <p:cNvSpPr>
            <a:spLocks noGrp="1"/>
          </p:cNvSpPr>
          <p:nvPr>
            <p:ph type="title"/>
          </p:nvPr>
        </p:nvSpPr>
        <p:spPr>
          <a:xfrm>
            <a:off x="792805" y="834991"/>
            <a:ext cx="5291327" cy="1188720"/>
          </a:xfrm>
          <a:solidFill>
            <a:srgbClr val="FFFFFF"/>
          </a:solidFill>
          <a:ln>
            <a:solidFill>
              <a:srgbClr val="404040"/>
            </a:solidFill>
          </a:ln>
        </p:spPr>
        <p:txBody>
          <a:bodyPr>
            <a:normAutofit fontScale="90000"/>
          </a:bodyPr>
          <a:lstStyle/>
          <a:p>
            <a:r>
              <a:rPr lang="en-US" dirty="0" smtClean="0"/>
              <a:t>The </a:t>
            </a:r>
            <a:r>
              <a:rPr lang="en-US" dirty="0"/>
              <a:t>problem with </a:t>
            </a:r>
            <a:r>
              <a:rPr lang="en-US" dirty="0" smtClean="0"/>
              <a:t>dying is that it’s difficult to predict</a:t>
            </a:r>
            <a:endParaRPr lang="en-US" dirty="0"/>
          </a:p>
        </p:txBody>
      </p:sp>
      <p:sp>
        <p:nvSpPr>
          <p:cNvPr id="3" name="Content Placeholder 2"/>
          <p:cNvSpPr>
            <a:spLocks noGrp="1"/>
          </p:cNvSpPr>
          <p:nvPr>
            <p:ph idx="1"/>
          </p:nvPr>
        </p:nvSpPr>
        <p:spPr>
          <a:xfrm>
            <a:off x="809809" y="2242476"/>
            <a:ext cx="5285791" cy="3042547"/>
          </a:xfrm>
        </p:spPr>
        <p:txBody>
          <a:bodyPr>
            <a:normAutofit/>
          </a:bodyPr>
          <a:lstStyle/>
          <a:p>
            <a:r>
              <a:rPr lang="en-US" sz="2400" dirty="0" smtClean="0">
                <a:solidFill>
                  <a:srgbClr val="FFFFFF"/>
                </a:solidFill>
              </a:rPr>
              <a:t>DEFINE: ”a life limiting condition”</a:t>
            </a:r>
          </a:p>
          <a:p>
            <a:r>
              <a:rPr lang="en-US" sz="2400" dirty="0" smtClean="0">
                <a:solidFill>
                  <a:srgbClr val="FFFFFF"/>
                </a:solidFill>
              </a:rPr>
              <a:t>Examples of disease trajectories</a:t>
            </a:r>
            <a:r>
              <a:rPr lang="en-US" sz="2400" dirty="0">
                <a:solidFill>
                  <a:srgbClr val="FFFFFF"/>
                </a:solidFill>
              </a:rPr>
              <a:t> </a:t>
            </a:r>
            <a:endParaRPr lang="en-US" sz="2400" dirty="0" smtClean="0">
              <a:solidFill>
                <a:srgbClr val="FFFFFF"/>
              </a:solidFill>
            </a:endParaRPr>
          </a:p>
          <a:p>
            <a:r>
              <a:rPr lang="en-US" sz="2400" dirty="0">
                <a:solidFill>
                  <a:srgbClr val="FFFFFF"/>
                </a:solidFill>
              </a:rPr>
              <a:t> </a:t>
            </a:r>
            <a:r>
              <a:rPr lang="en-US" sz="2400" dirty="0" smtClean="0">
                <a:solidFill>
                  <a:srgbClr val="FFFFFF"/>
                </a:solidFill>
              </a:rPr>
              <a:t>- warning: this are not exactly how it happens; especially in non cancer disease</a:t>
            </a:r>
            <a:endParaRPr lang="en-US" sz="2400" dirty="0">
              <a:solidFill>
                <a:srgbClr val="FFFFFF"/>
              </a:solidFill>
            </a:endParaRPr>
          </a:p>
        </p:txBody>
      </p:sp>
      <p:sp>
        <p:nvSpPr>
          <p:cNvPr id="5" name="Rectangle 4"/>
          <p:cNvSpPr/>
          <p:nvPr/>
        </p:nvSpPr>
        <p:spPr>
          <a:xfrm>
            <a:off x="7891669" y="6056046"/>
            <a:ext cx="4153757" cy="738664"/>
          </a:xfrm>
          <a:prstGeom prst="rect">
            <a:avLst/>
          </a:prstGeom>
        </p:spPr>
        <p:txBody>
          <a:bodyPr wrap="square">
            <a:spAutoFit/>
          </a:bodyPr>
          <a:lstStyle/>
          <a:p>
            <a:r>
              <a:rPr lang="en-US" sz="1400" dirty="0">
                <a:solidFill>
                  <a:srgbClr val="000000"/>
                </a:solidFill>
                <a:latin typeface="Times New Roman" charset="0"/>
              </a:rPr>
              <a:t>Lynn J, Adamson DM. Living well at the end of life. Adapting health care to serious chronic illness in old age. Washington: Rand Health, 200</a:t>
            </a:r>
            <a:endParaRPr lang="en-US" sz="1400" dirty="0"/>
          </a:p>
        </p:txBody>
      </p:sp>
    </p:spTree>
    <p:extLst>
      <p:ext uri="{BB962C8B-B14F-4D97-AF65-F5344CB8AC3E}">
        <p14:creationId xmlns:p14="http://schemas.microsoft.com/office/powerpoint/2010/main" val="741197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lumMod val="95000"/>
            </a:schemeClr>
          </a:solidFill>
          <a:effectLst/>
        </p:spPr>
      </p:sp>
      <p:sp>
        <p:nvSpPr>
          <p:cNvPr id="13" name="Rectangle 12">
            <a:extLst>
              <a:ext uri="{FF2B5EF4-FFF2-40B4-BE49-F238E27FC236}">
                <a16:creationId xmlns="" xmlns:a16="http://schemas.microsoft.com/office/drawing/2014/main" id="{5FA21C72-692C-49FD-9EB4-DDDDDEBD4BD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6210" y="1865703"/>
            <a:ext cx="7915425" cy="3126593"/>
          </a:xfrm>
          <a:prstGeom prst="rect">
            <a:avLst/>
          </a:prstGeom>
        </p:spPr>
      </p:pic>
      <p:sp>
        <p:nvSpPr>
          <p:cNvPr id="15" name="Oval 14">
            <a:extLst>
              <a:ext uri="{FF2B5EF4-FFF2-40B4-BE49-F238E27FC236}">
                <a16:creationId xmlns="" xmlns:a16="http://schemas.microsoft.com/office/drawing/2014/main" id="{FBAF941A-6830-47A3-B63C-7C7B66AEA7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1100">
                <a:solidFill>
                  <a:srgbClr val="FFFFFF"/>
                </a:solidFill>
              </a:rPr>
              <a:t>Research</a:t>
            </a:r>
          </a:p>
        </p:txBody>
      </p:sp>
    </p:spTree>
    <p:extLst>
      <p:ext uri="{BB962C8B-B14F-4D97-AF65-F5344CB8AC3E}">
        <p14:creationId xmlns:p14="http://schemas.microsoft.com/office/powerpoint/2010/main" val="3995231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1258" y="447857"/>
            <a:ext cx="7729728" cy="1188720"/>
          </a:xfrm>
        </p:spPr>
        <p:txBody>
          <a:bodyPr>
            <a:normAutofit/>
          </a:bodyPr>
          <a:lstStyle/>
          <a:p>
            <a:r>
              <a:rPr lang="en-US" dirty="0"/>
              <a:t>What have we </a:t>
            </a:r>
            <a:r>
              <a:rPr lang="en-US"/>
              <a:t>been doing?</a:t>
            </a:r>
            <a:endParaRPr lang="en-US" dirty="0"/>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159061769"/>
              </p:ext>
            </p:extLst>
          </p:nvPr>
        </p:nvGraphicFramePr>
        <p:xfrm>
          <a:off x="298174" y="1789043"/>
          <a:ext cx="11482700" cy="4909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9013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64737098"/>
              </p:ext>
            </p:extLst>
          </p:nvPr>
        </p:nvGraphicFramePr>
        <p:xfrm>
          <a:off x="616688" y="233917"/>
          <a:ext cx="11185452" cy="6358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4262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lumMod val="95000"/>
            </a:schemeClr>
          </a:solidFill>
          <a:effectLst/>
        </p:spPr>
      </p:sp>
      <p:sp>
        <p:nvSpPr>
          <p:cNvPr id="2" name="Title 1"/>
          <p:cNvSpPr>
            <a:spLocks noGrp="1"/>
          </p:cNvSpPr>
          <p:nvPr>
            <p:ph type="title"/>
          </p:nvPr>
        </p:nvSpPr>
        <p:spPr>
          <a:xfrm>
            <a:off x="1752600" y="2542604"/>
            <a:ext cx="8686800" cy="1772793"/>
          </a:xfrm>
          <a:solidFill>
            <a:srgbClr val="FFFFFF"/>
          </a:solidFill>
          <a:ln>
            <a:solidFill>
              <a:srgbClr val="404040"/>
            </a:solidFill>
          </a:ln>
        </p:spPr>
        <p:txBody>
          <a:bodyPr vert="horz" wrap="square" lIns="182880" tIns="182880" rIns="182880" bIns="182880" rtlCol="0" anchor="ctr" anchorCtr="1">
            <a:normAutofit/>
          </a:bodyPr>
          <a:lstStyle/>
          <a:p>
            <a:r>
              <a:rPr lang="en-US" sz="2600" kern="1200" cap="all" spc="200" baseline="0">
                <a:solidFill>
                  <a:srgbClr val="262626"/>
                </a:solidFill>
                <a:latin typeface="+mj-lt"/>
                <a:ea typeface="+mj-ea"/>
                <a:cs typeface="+mj-cs"/>
              </a:rPr>
              <a:t>Thank you</a:t>
            </a:r>
            <a:br>
              <a:rPr lang="en-US" sz="2600" kern="1200" cap="all" spc="200" baseline="0">
                <a:solidFill>
                  <a:srgbClr val="262626"/>
                </a:solidFill>
                <a:latin typeface="+mj-lt"/>
                <a:ea typeface="+mj-ea"/>
                <a:cs typeface="+mj-cs"/>
              </a:rPr>
            </a:br>
            <a:r>
              <a:rPr lang="en-US" sz="2600" kern="1200" cap="all" spc="200" baseline="0">
                <a:solidFill>
                  <a:srgbClr val="262626"/>
                </a:solidFill>
                <a:latin typeface="+mj-lt"/>
                <a:ea typeface="+mj-ea"/>
                <a:cs typeface="+mj-cs"/>
              </a:rPr>
              <a:t/>
            </a:r>
            <a:br>
              <a:rPr lang="en-US" sz="2600" kern="1200" cap="all" spc="200" baseline="0">
                <a:solidFill>
                  <a:srgbClr val="262626"/>
                </a:solidFill>
                <a:latin typeface="+mj-lt"/>
                <a:ea typeface="+mj-ea"/>
                <a:cs typeface="+mj-cs"/>
              </a:rPr>
            </a:br>
            <a:r>
              <a:rPr lang="en-US" sz="2600" kern="1200" cap="all" spc="200" baseline="0">
                <a:solidFill>
                  <a:srgbClr val="262626"/>
                </a:solidFill>
                <a:latin typeface="+mj-lt"/>
                <a:ea typeface="+mj-ea"/>
                <a:cs typeface="+mj-cs"/>
              </a:rPr>
              <a:t>aoibheann.nichonfhaola@gmail.com</a:t>
            </a:r>
          </a:p>
        </p:txBody>
      </p:sp>
    </p:spTree>
    <p:extLst>
      <p:ext uri="{BB962C8B-B14F-4D97-AF65-F5344CB8AC3E}">
        <p14:creationId xmlns:p14="http://schemas.microsoft.com/office/powerpoint/2010/main" val="3437252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7D587F9F-3F48-4929-8532-62B82B3F66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6DCB66B2-3729-41B6-8A12-AB8550189D5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96203" y="321731"/>
            <a:ext cx="3208079" cy="36748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2036372A-822B-498E-AD05-6BE85743A09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757212" y="2548467"/>
            <a:ext cx="2111317" cy="33527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a:stretch/>
        </p:blipFill>
        <p:spPr>
          <a:xfrm>
            <a:off x="6560062" y="927801"/>
            <a:ext cx="2880360" cy="2462707"/>
          </a:xfrm>
          <a:prstGeom prst="rect">
            <a:avLst/>
          </a:prstGeom>
        </p:spPr>
      </p:pic>
      <p:pic>
        <p:nvPicPr>
          <p:cNvPr id="6" name="Picture 5"/>
          <p:cNvPicPr>
            <a:picLocks noChangeAspect="1"/>
          </p:cNvPicPr>
          <p:nvPr/>
        </p:nvPicPr>
        <p:blipFill>
          <a:blip r:embed="rId4"/>
          <a:stretch>
            <a:fillRect/>
          </a:stretch>
        </p:blipFill>
        <p:spPr>
          <a:xfrm>
            <a:off x="9921040" y="3255399"/>
            <a:ext cx="1783661" cy="1941286"/>
          </a:xfrm>
          <a:prstGeom prst="rect">
            <a:avLst/>
          </a:prstGeom>
        </p:spPr>
      </p:pic>
      <p:sp>
        <p:nvSpPr>
          <p:cNvPr id="30" name="Rectangle 29">
            <a:extLst>
              <a:ext uri="{FF2B5EF4-FFF2-40B4-BE49-F238E27FC236}">
                <a16:creationId xmlns:a16="http://schemas.microsoft.com/office/drawing/2014/main" xmlns="" id="{ABA662FB-3DC6-4E93-98AC-B84BA41F485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757212" y="321731"/>
            <a:ext cx="2111317" cy="2065869"/>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FB9BE604-0CC0-41C8-9673-995F82DA0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96203" y="4163080"/>
            <a:ext cx="3208079" cy="2374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60062" y="4809809"/>
            <a:ext cx="2880360" cy="1087335"/>
          </a:xfrm>
          <a:prstGeom prst="rect">
            <a:avLst/>
          </a:prstGeom>
        </p:spPr>
      </p:pic>
      <p:sp>
        <p:nvSpPr>
          <p:cNvPr id="2" name="Title 1"/>
          <p:cNvSpPr>
            <a:spLocks noGrp="1"/>
          </p:cNvSpPr>
          <p:nvPr>
            <p:ph type="title"/>
          </p:nvPr>
        </p:nvSpPr>
        <p:spPr>
          <a:xfrm>
            <a:off x="804672" y="514773"/>
            <a:ext cx="4475892" cy="1188720"/>
          </a:xfrm>
          <a:solidFill>
            <a:srgbClr val="FFFFFF"/>
          </a:solidFill>
          <a:ln>
            <a:solidFill>
              <a:srgbClr val="404040"/>
            </a:solidFill>
          </a:ln>
        </p:spPr>
        <p:txBody>
          <a:bodyPr>
            <a:normAutofit/>
          </a:bodyPr>
          <a:lstStyle/>
          <a:p>
            <a:r>
              <a:rPr lang="en-US" sz="2600"/>
              <a:t>What is palliative care?</a:t>
            </a:r>
          </a:p>
        </p:txBody>
      </p:sp>
      <p:sp>
        <p:nvSpPr>
          <p:cNvPr id="3" name="Content Placeholder 2"/>
          <p:cNvSpPr>
            <a:spLocks noGrp="1"/>
          </p:cNvSpPr>
          <p:nvPr>
            <p:ph idx="1"/>
          </p:nvPr>
        </p:nvSpPr>
        <p:spPr>
          <a:xfrm>
            <a:off x="798511" y="1907725"/>
            <a:ext cx="4475892" cy="4791249"/>
          </a:xfrm>
        </p:spPr>
        <p:txBody>
          <a:bodyPr>
            <a:noAutofit/>
          </a:bodyPr>
          <a:lstStyle/>
          <a:p>
            <a:pPr>
              <a:lnSpc>
                <a:spcPct val="150000"/>
              </a:lnSpc>
            </a:pPr>
            <a:r>
              <a:rPr lang="en-US" sz="2000" dirty="0">
                <a:solidFill>
                  <a:srgbClr val="FFFFFF"/>
                </a:solidFill>
              </a:rPr>
              <a:t>Palliative care is an approach that improves the quality of life of patients and their families facing the problem associated with life-threatening illness, through the prevention and relief of suffering by means of early identification and impeccable assessment and treatment of pain and other problems, physical, psychosocial and spiritual. </a:t>
            </a:r>
          </a:p>
        </p:txBody>
      </p:sp>
    </p:spTree>
    <p:extLst>
      <p:ext uri="{BB962C8B-B14F-4D97-AF65-F5344CB8AC3E}">
        <p14:creationId xmlns:p14="http://schemas.microsoft.com/office/powerpoint/2010/main" val="18058239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CF4680D4-DEE2-49EE-AF90-EFEAF50AEC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0C52EE1-5085-4960-AD29-A926E62ECC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CD15AA94-C237-4412-B37B-EB317D2B05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00772" y="806357"/>
            <a:ext cx="3685032" cy="4928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865364" y="972138"/>
            <a:ext cx="3355848" cy="4597053"/>
          </a:xfrm>
          <a:prstGeom prst="rect">
            <a:avLst/>
          </a:prstGeom>
        </p:spPr>
      </p:pic>
      <p:sp>
        <p:nvSpPr>
          <p:cNvPr id="2" name="Title 1"/>
          <p:cNvSpPr>
            <a:spLocks noGrp="1"/>
          </p:cNvSpPr>
          <p:nvPr>
            <p:ph type="title"/>
          </p:nvPr>
        </p:nvSpPr>
        <p:spPr>
          <a:xfrm>
            <a:off x="792805" y="640080"/>
            <a:ext cx="5291327" cy="1188720"/>
          </a:xfrm>
          <a:solidFill>
            <a:srgbClr val="FFFFFF"/>
          </a:solidFill>
          <a:ln>
            <a:solidFill>
              <a:srgbClr val="404040"/>
            </a:solidFill>
          </a:ln>
        </p:spPr>
        <p:txBody>
          <a:bodyPr>
            <a:normAutofit/>
          </a:bodyPr>
          <a:lstStyle/>
          <a:p>
            <a:r>
              <a:rPr lang="en-US" sz="2600" dirty="0" smtClean="0"/>
              <a:t>Who provides Palliative care?</a:t>
            </a:r>
            <a:endParaRPr lang="en-US" sz="2600" dirty="0"/>
          </a:p>
        </p:txBody>
      </p:sp>
      <p:sp>
        <p:nvSpPr>
          <p:cNvPr id="9" name="Content Placeholder 8"/>
          <p:cNvSpPr>
            <a:spLocks noGrp="1"/>
          </p:cNvSpPr>
          <p:nvPr>
            <p:ph idx="1"/>
          </p:nvPr>
        </p:nvSpPr>
        <p:spPr>
          <a:xfrm>
            <a:off x="804671" y="2858703"/>
            <a:ext cx="5285791" cy="3042547"/>
          </a:xfrm>
        </p:spPr>
        <p:txBody>
          <a:bodyPr>
            <a:normAutofit/>
          </a:bodyPr>
          <a:lstStyle/>
          <a:p>
            <a:r>
              <a:rPr lang="en-US" dirty="0">
                <a:solidFill>
                  <a:srgbClr val="FFFFFF"/>
                </a:solidFill>
              </a:rPr>
              <a:t> </a:t>
            </a:r>
          </a:p>
        </p:txBody>
      </p:sp>
      <p:sp>
        <p:nvSpPr>
          <p:cNvPr id="3" name="TextBox 2"/>
          <p:cNvSpPr txBox="1"/>
          <p:nvPr/>
        </p:nvSpPr>
        <p:spPr>
          <a:xfrm>
            <a:off x="792805" y="2226365"/>
            <a:ext cx="5291327" cy="4247317"/>
          </a:xfrm>
          <a:prstGeom prst="rect">
            <a:avLst/>
          </a:prstGeom>
          <a:noFill/>
        </p:spPr>
        <p:txBody>
          <a:bodyPr wrap="square" rtlCol="0">
            <a:spAutoFit/>
          </a:bodyPr>
          <a:lstStyle/>
          <a:p>
            <a:pPr>
              <a:lnSpc>
                <a:spcPct val="150000"/>
              </a:lnSpc>
            </a:pPr>
            <a:r>
              <a:rPr lang="en-US" sz="2000" dirty="0"/>
              <a:t> </a:t>
            </a:r>
            <a:r>
              <a:rPr lang="en-US" sz="2000" dirty="0" smtClean="0">
                <a:solidFill>
                  <a:schemeClr val="bg1"/>
                </a:solidFill>
              </a:rPr>
              <a:t>- EVERYBODY!</a:t>
            </a:r>
          </a:p>
          <a:p>
            <a:pPr>
              <a:lnSpc>
                <a:spcPct val="150000"/>
              </a:lnSpc>
            </a:pPr>
            <a:r>
              <a:rPr lang="en-US" sz="2000" dirty="0">
                <a:solidFill>
                  <a:schemeClr val="bg1"/>
                </a:solidFill>
              </a:rPr>
              <a:t> </a:t>
            </a:r>
            <a:r>
              <a:rPr lang="en-US" sz="2000" dirty="0" smtClean="0">
                <a:solidFill>
                  <a:schemeClr val="bg1"/>
                </a:solidFill>
              </a:rPr>
              <a:t>- Acknowledging that someone has a life limiting illness </a:t>
            </a:r>
          </a:p>
          <a:p>
            <a:pPr>
              <a:lnSpc>
                <a:spcPct val="150000"/>
              </a:lnSpc>
            </a:pPr>
            <a:r>
              <a:rPr lang="en-US" sz="2000" dirty="0">
                <a:solidFill>
                  <a:schemeClr val="bg1"/>
                </a:solidFill>
              </a:rPr>
              <a:t> </a:t>
            </a:r>
            <a:r>
              <a:rPr lang="en-US" sz="2000" dirty="0" smtClean="0">
                <a:solidFill>
                  <a:schemeClr val="bg1"/>
                </a:solidFill>
              </a:rPr>
              <a:t>- GPs</a:t>
            </a:r>
          </a:p>
          <a:p>
            <a:pPr>
              <a:lnSpc>
                <a:spcPct val="150000"/>
              </a:lnSpc>
            </a:pPr>
            <a:r>
              <a:rPr lang="en-US" sz="2000" dirty="0">
                <a:solidFill>
                  <a:schemeClr val="bg1"/>
                </a:solidFill>
              </a:rPr>
              <a:t> </a:t>
            </a:r>
            <a:r>
              <a:rPr lang="en-US" sz="2000" dirty="0" smtClean="0">
                <a:solidFill>
                  <a:schemeClr val="bg1"/>
                </a:solidFill>
              </a:rPr>
              <a:t>- PHNs, CNSs,</a:t>
            </a:r>
          </a:p>
          <a:p>
            <a:pPr>
              <a:lnSpc>
                <a:spcPct val="150000"/>
              </a:lnSpc>
            </a:pPr>
            <a:r>
              <a:rPr lang="en-US" sz="2000" dirty="0" smtClean="0">
                <a:solidFill>
                  <a:schemeClr val="bg1"/>
                </a:solidFill>
              </a:rPr>
              <a:t> - Social workers</a:t>
            </a:r>
          </a:p>
          <a:p>
            <a:pPr>
              <a:lnSpc>
                <a:spcPct val="150000"/>
              </a:lnSpc>
            </a:pPr>
            <a:r>
              <a:rPr lang="en-US" sz="2000" dirty="0">
                <a:solidFill>
                  <a:schemeClr val="bg1"/>
                </a:solidFill>
              </a:rPr>
              <a:t> </a:t>
            </a:r>
            <a:r>
              <a:rPr lang="en-US" sz="2000" dirty="0" smtClean="0">
                <a:solidFill>
                  <a:schemeClr val="bg1"/>
                </a:solidFill>
              </a:rPr>
              <a:t>- AHPs</a:t>
            </a:r>
          </a:p>
          <a:p>
            <a:pPr>
              <a:lnSpc>
                <a:spcPct val="150000"/>
              </a:lnSpc>
            </a:pPr>
            <a:r>
              <a:rPr lang="en-US" sz="2000" dirty="0">
                <a:solidFill>
                  <a:schemeClr val="bg1"/>
                </a:solidFill>
              </a:rPr>
              <a:t> </a:t>
            </a:r>
            <a:r>
              <a:rPr lang="en-US" sz="2000" dirty="0" smtClean="0">
                <a:solidFill>
                  <a:schemeClr val="bg1"/>
                </a:solidFill>
              </a:rPr>
              <a:t>- Chaplaincy / pastoral care</a:t>
            </a:r>
          </a:p>
          <a:p>
            <a:pPr>
              <a:lnSpc>
                <a:spcPct val="150000"/>
              </a:lnSpc>
            </a:pPr>
            <a:r>
              <a:rPr lang="en-US" sz="2000" dirty="0">
                <a:solidFill>
                  <a:schemeClr val="bg1"/>
                </a:solidFill>
              </a:rPr>
              <a:t> </a:t>
            </a:r>
            <a:r>
              <a:rPr lang="en-US" sz="2000" dirty="0" smtClean="0">
                <a:solidFill>
                  <a:schemeClr val="bg1"/>
                </a:solidFill>
              </a:rPr>
              <a:t>- Families</a:t>
            </a:r>
            <a:endParaRPr lang="en-US" sz="2000" dirty="0">
              <a:solidFill>
                <a:schemeClr val="bg1"/>
              </a:solidFill>
            </a:endParaRPr>
          </a:p>
        </p:txBody>
      </p:sp>
    </p:spTree>
    <p:extLst>
      <p:ext uri="{BB962C8B-B14F-4D97-AF65-F5344CB8AC3E}">
        <p14:creationId xmlns:p14="http://schemas.microsoft.com/office/powerpoint/2010/main" val="2331836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207" r="2" b="513"/>
          <a:stretch/>
        </p:blipFill>
        <p:spPr>
          <a:xfrm>
            <a:off x="4667773" y="2520789"/>
            <a:ext cx="2961627" cy="3531470"/>
          </a:xfrm>
          <a:prstGeom prst="rect">
            <a:avLst/>
          </a:prstGeom>
          <a:ln w="31750" cap="sq">
            <a:solidFill>
              <a:srgbClr val="FFFFFF"/>
            </a:solidFill>
            <a:miter lim="800000"/>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837" y="2520788"/>
            <a:ext cx="3425043" cy="2637283"/>
          </a:xfrm>
          <a:prstGeom prst="rect">
            <a:avLst/>
          </a:prstGeom>
          <a:ln w="31750" cap="sq">
            <a:solidFill>
              <a:srgbClr val="FFFFFF"/>
            </a:solidFill>
            <a:miter lim="800000"/>
          </a:ln>
        </p:spPr>
      </p:pic>
      <p:sp>
        <p:nvSpPr>
          <p:cNvPr id="2" name="Title 1"/>
          <p:cNvSpPr>
            <a:spLocks noGrp="1"/>
          </p:cNvSpPr>
          <p:nvPr>
            <p:ph type="title"/>
          </p:nvPr>
        </p:nvSpPr>
        <p:spPr>
          <a:xfrm>
            <a:off x="3349884" y="984570"/>
            <a:ext cx="6092952" cy="1188720"/>
          </a:xfrm>
        </p:spPr>
        <p:txBody>
          <a:bodyPr>
            <a:normAutofit/>
          </a:bodyPr>
          <a:lstStyle/>
          <a:p>
            <a:r>
              <a:rPr lang="en-US" dirty="0" smtClean="0"/>
              <a:t>Specialist Palliative care services </a:t>
            </a:r>
            <a:r>
              <a:rPr lang="en-US" dirty="0"/>
              <a:t>in Ireland</a:t>
            </a:r>
          </a:p>
        </p:txBody>
      </p:sp>
      <p:sp>
        <p:nvSpPr>
          <p:cNvPr id="3" name="Content Placeholder 2"/>
          <p:cNvSpPr>
            <a:spLocks noGrp="1"/>
          </p:cNvSpPr>
          <p:nvPr>
            <p:ph idx="1"/>
          </p:nvPr>
        </p:nvSpPr>
        <p:spPr>
          <a:xfrm>
            <a:off x="960121" y="2520789"/>
            <a:ext cx="3707652" cy="3219238"/>
          </a:xfrm>
        </p:spPr>
        <p:txBody>
          <a:bodyPr>
            <a:normAutofit/>
          </a:bodyPr>
          <a:lstStyle/>
          <a:p>
            <a:r>
              <a:rPr lang="en-US" sz="2400" b="1" dirty="0" err="1"/>
              <a:t>Hse.ie</a:t>
            </a:r>
            <a:r>
              <a:rPr lang="en-US" sz="2400" b="1" dirty="0"/>
              <a:t>/palliative care </a:t>
            </a:r>
            <a:r>
              <a:rPr lang="en-US" sz="2400" b="1" dirty="0" err="1"/>
              <a:t>programme</a:t>
            </a:r>
            <a:endParaRPr lang="en-US" sz="2400" b="1" dirty="0"/>
          </a:p>
          <a:p>
            <a:pPr lvl="1"/>
            <a:r>
              <a:rPr lang="en-US" sz="2400" dirty="0"/>
              <a:t>Resources</a:t>
            </a:r>
          </a:p>
          <a:p>
            <a:pPr lvl="1"/>
            <a:r>
              <a:rPr lang="en-US" sz="2400" dirty="0"/>
              <a:t>National referral form</a:t>
            </a:r>
          </a:p>
          <a:p>
            <a:pPr lvl="1"/>
            <a:r>
              <a:rPr lang="en-US" sz="2400" dirty="0"/>
              <a:t>Directory of services and contact details</a:t>
            </a:r>
          </a:p>
          <a:p>
            <a:r>
              <a:rPr lang="en-US" sz="2400" dirty="0"/>
              <a:t>IAPC website</a:t>
            </a:r>
          </a:p>
          <a:p>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837" y="4895113"/>
            <a:ext cx="3473445" cy="1157145"/>
          </a:xfrm>
          <a:prstGeom prst="rect">
            <a:avLst/>
          </a:prstGeom>
        </p:spPr>
      </p:pic>
      <p:sp>
        <p:nvSpPr>
          <p:cNvPr id="7" name="Oval 6"/>
          <p:cNvSpPr/>
          <p:nvPr/>
        </p:nvSpPr>
        <p:spPr>
          <a:xfrm>
            <a:off x="8059479" y="3466214"/>
            <a:ext cx="3024120" cy="373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96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DCA398B-8CB4-4C0C-89C6-A8AB6F78D7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9E8345C6-0280-4226-BD83-7333BA6C3AA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99823778-D290-4538-B146-1F73C3755C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1833"/>
          <a:stretch/>
        </p:blipFill>
        <p:spPr>
          <a:xfrm>
            <a:off x="7208520" y="1126397"/>
            <a:ext cx="3867912" cy="4288536"/>
          </a:xfrm>
          <a:prstGeom prst="rect">
            <a:avLst/>
          </a:prstGeom>
          <a:ln w="31750">
            <a:noFill/>
          </a:ln>
        </p:spPr>
      </p:pic>
      <p:sp>
        <p:nvSpPr>
          <p:cNvPr id="2" name="Title 1"/>
          <p:cNvSpPr>
            <a:spLocks noGrp="1"/>
          </p:cNvSpPr>
          <p:nvPr>
            <p:ph type="title"/>
          </p:nvPr>
        </p:nvSpPr>
        <p:spPr>
          <a:xfrm>
            <a:off x="798511" y="640080"/>
            <a:ext cx="4475892" cy="1188720"/>
          </a:xfrm>
          <a:solidFill>
            <a:srgbClr val="FFFFFF"/>
          </a:solidFill>
          <a:ln>
            <a:solidFill>
              <a:srgbClr val="404040"/>
            </a:solidFill>
          </a:ln>
        </p:spPr>
        <p:txBody>
          <a:bodyPr>
            <a:normAutofit/>
          </a:bodyPr>
          <a:lstStyle/>
          <a:p>
            <a:r>
              <a:rPr lang="en-US" dirty="0" smtClean="0"/>
              <a:t>What do we do in palliative care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7398300"/>
              </p:ext>
            </p:extLst>
          </p:nvPr>
        </p:nvGraphicFramePr>
        <p:xfrm>
          <a:off x="804672" y="2202720"/>
          <a:ext cx="4475892" cy="3698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9498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srcRect t="5849" r="-1" b="3168"/>
          <a:stretch/>
        </p:blipFill>
        <p:spPr>
          <a:xfrm>
            <a:off x="2169514" y="10"/>
            <a:ext cx="7537704" cy="6857990"/>
          </a:xfrm>
          <a:prstGeom prst="rect">
            <a:avLst/>
          </a:prstGeom>
        </p:spPr>
      </p:pic>
      <p:sp>
        <p:nvSpPr>
          <p:cNvPr id="3" name="TextBox 2"/>
          <p:cNvSpPr txBox="1"/>
          <p:nvPr/>
        </p:nvSpPr>
        <p:spPr>
          <a:xfrm>
            <a:off x="4947648" y="2496447"/>
            <a:ext cx="2461847" cy="1077218"/>
          </a:xfrm>
          <a:prstGeom prst="rect">
            <a:avLst/>
          </a:prstGeom>
          <a:noFill/>
        </p:spPr>
        <p:txBody>
          <a:bodyPr wrap="square" rtlCol="0">
            <a:spAutoFit/>
          </a:bodyPr>
          <a:lstStyle/>
          <a:p>
            <a:r>
              <a:rPr lang="en-US" sz="3200" b="1" dirty="0" smtClean="0">
                <a:solidFill>
                  <a:srgbClr val="FF0000"/>
                </a:solidFill>
              </a:rPr>
              <a:t>THE PATIENT</a:t>
            </a:r>
            <a:endParaRPr lang="en-US" sz="3200" b="1" dirty="0">
              <a:solidFill>
                <a:srgbClr val="FF0000"/>
              </a:solidFill>
            </a:endParaRPr>
          </a:p>
        </p:txBody>
      </p:sp>
    </p:spTree>
    <p:extLst>
      <p:ext uri="{BB962C8B-B14F-4D97-AF65-F5344CB8AC3E}">
        <p14:creationId xmlns:p14="http://schemas.microsoft.com/office/powerpoint/2010/main" val="3433725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srcRect t="5849" r="-1" b="3168"/>
          <a:stretch/>
        </p:blipFill>
        <p:spPr>
          <a:xfrm>
            <a:off x="2169514" y="10"/>
            <a:ext cx="7537704" cy="6857990"/>
          </a:xfrm>
          <a:prstGeom prst="rect">
            <a:avLst/>
          </a:prstGeom>
        </p:spPr>
      </p:pic>
      <p:sp>
        <p:nvSpPr>
          <p:cNvPr id="3" name="TextBox 2"/>
          <p:cNvSpPr txBox="1"/>
          <p:nvPr/>
        </p:nvSpPr>
        <p:spPr>
          <a:xfrm>
            <a:off x="4947648" y="2496447"/>
            <a:ext cx="2461847" cy="1077218"/>
          </a:xfrm>
          <a:prstGeom prst="rect">
            <a:avLst/>
          </a:prstGeom>
          <a:noFill/>
        </p:spPr>
        <p:txBody>
          <a:bodyPr wrap="square" rtlCol="0">
            <a:spAutoFit/>
          </a:bodyPr>
          <a:lstStyle/>
          <a:p>
            <a:r>
              <a:rPr lang="en-US" sz="3200" b="1" dirty="0" smtClean="0">
                <a:solidFill>
                  <a:srgbClr val="FF0000"/>
                </a:solidFill>
              </a:rPr>
              <a:t>THE PATIENT</a:t>
            </a:r>
            <a:endParaRPr lang="en-US" sz="3200" b="1" dirty="0">
              <a:solidFill>
                <a:srgbClr val="FF0000"/>
              </a:solidFill>
            </a:endParaRPr>
          </a:p>
        </p:txBody>
      </p:sp>
      <p:sp>
        <p:nvSpPr>
          <p:cNvPr id="2" name="TextBox 1"/>
          <p:cNvSpPr txBox="1"/>
          <p:nvPr/>
        </p:nvSpPr>
        <p:spPr>
          <a:xfrm>
            <a:off x="2941983" y="1062127"/>
            <a:ext cx="1192695" cy="584775"/>
          </a:xfrm>
          <a:prstGeom prst="rect">
            <a:avLst/>
          </a:prstGeom>
          <a:noFill/>
        </p:spPr>
        <p:txBody>
          <a:bodyPr wrap="square" rtlCol="0">
            <a:spAutoFit/>
          </a:bodyPr>
          <a:lstStyle/>
          <a:p>
            <a:r>
              <a:rPr lang="en-US" sz="3200" b="1" dirty="0" smtClean="0"/>
              <a:t>GP</a:t>
            </a:r>
            <a:endParaRPr lang="en-US" sz="3200" b="1" dirty="0"/>
          </a:p>
        </p:txBody>
      </p:sp>
      <p:sp>
        <p:nvSpPr>
          <p:cNvPr id="5" name="TextBox 4"/>
          <p:cNvSpPr txBox="1"/>
          <p:nvPr/>
        </p:nvSpPr>
        <p:spPr>
          <a:xfrm>
            <a:off x="2717043" y="4918720"/>
            <a:ext cx="2835270" cy="954107"/>
          </a:xfrm>
          <a:prstGeom prst="rect">
            <a:avLst/>
          </a:prstGeom>
          <a:noFill/>
        </p:spPr>
        <p:txBody>
          <a:bodyPr wrap="square" rtlCol="0">
            <a:spAutoFit/>
          </a:bodyPr>
          <a:lstStyle/>
          <a:p>
            <a:r>
              <a:rPr lang="en-US" sz="2800" b="1" dirty="0" smtClean="0"/>
              <a:t>HOSPITAL SPECIALIST</a:t>
            </a:r>
            <a:endParaRPr lang="en-US" sz="2800" b="1" dirty="0"/>
          </a:p>
        </p:txBody>
      </p:sp>
      <p:sp>
        <p:nvSpPr>
          <p:cNvPr id="6" name="TextBox 5"/>
          <p:cNvSpPr txBox="1"/>
          <p:nvPr/>
        </p:nvSpPr>
        <p:spPr>
          <a:xfrm>
            <a:off x="2941983" y="2844230"/>
            <a:ext cx="1615373" cy="584775"/>
          </a:xfrm>
          <a:prstGeom prst="rect">
            <a:avLst/>
          </a:prstGeom>
          <a:noFill/>
        </p:spPr>
        <p:txBody>
          <a:bodyPr wrap="square" rtlCol="0">
            <a:spAutoFit/>
          </a:bodyPr>
          <a:lstStyle/>
          <a:p>
            <a:r>
              <a:rPr lang="en-US" sz="3200" b="1" smtClean="0"/>
              <a:t>PHN</a:t>
            </a:r>
            <a:endParaRPr lang="en-US" sz="3200" b="1" dirty="0"/>
          </a:p>
        </p:txBody>
      </p:sp>
      <p:sp>
        <p:nvSpPr>
          <p:cNvPr id="8" name="TextBox 7"/>
          <p:cNvSpPr txBox="1"/>
          <p:nvPr/>
        </p:nvSpPr>
        <p:spPr>
          <a:xfrm>
            <a:off x="5283079" y="1108241"/>
            <a:ext cx="1615373" cy="584775"/>
          </a:xfrm>
          <a:prstGeom prst="rect">
            <a:avLst/>
          </a:prstGeom>
          <a:noFill/>
        </p:spPr>
        <p:txBody>
          <a:bodyPr wrap="square" rtlCol="0">
            <a:spAutoFit/>
          </a:bodyPr>
          <a:lstStyle/>
          <a:p>
            <a:r>
              <a:rPr lang="en-US" sz="3200" b="1" dirty="0" smtClean="0"/>
              <a:t>HOME</a:t>
            </a:r>
            <a:endParaRPr lang="en-US" sz="3200" b="1" dirty="0"/>
          </a:p>
        </p:txBody>
      </p:sp>
      <p:sp>
        <p:nvSpPr>
          <p:cNvPr id="9" name="TextBox 8"/>
          <p:cNvSpPr txBox="1"/>
          <p:nvPr/>
        </p:nvSpPr>
        <p:spPr>
          <a:xfrm>
            <a:off x="7409495" y="4918720"/>
            <a:ext cx="3384401" cy="1077218"/>
          </a:xfrm>
          <a:prstGeom prst="rect">
            <a:avLst/>
          </a:prstGeom>
          <a:noFill/>
        </p:spPr>
        <p:txBody>
          <a:bodyPr wrap="square" rtlCol="0">
            <a:spAutoFit/>
          </a:bodyPr>
          <a:lstStyle/>
          <a:p>
            <a:r>
              <a:rPr lang="en-US" sz="3200" b="1" dirty="0" smtClean="0"/>
              <a:t>ACCESS TO MEDICATIONS</a:t>
            </a:r>
            <a:endParaRPr lang="en-US" sz="3200" b="1" dirty="0"/>
          </a:p>
        </p:txBody>
      </p:sp>
      <p:sp>
        <p:nvSpPr>
          <p:cNvPr id="10" name="TextBox 9"/>
          <p:cNvSpPr txBox="1"/>
          <p:nvPr/>
        </p:nvSpPr>
        <p:spPr>
          <a:xfrm>
            <a:off x="7521473" y="1108241"/>
            <a:ext cx="1826712" cy="584775"/>
          </a:xfrm>
          <a:prstGeom prst="rect">
            <a:avLst/>
          </a:prstGeom>
          <a:noFill/>
        </p:spPr>
        <p:txBody>
          <a:bodyPr wrap="square" rtlCol="0">
            <a:spAutoFit/>
          </a:bodyPr>
          <a:lstStyle/>
          <a:p>
            <a:r>
              <a:rPr lang="en-US" sz="3200" b="1" smtClean="0"/>
              <a:t>FAMILY</a:t>
            </a:r>
            <a:endParaRPr lang="en-US" sz="3200" b="1" dirty="0"/>
          </a:p>
        </p:txBody>
      </p:sp>
      <p:sp>
        <p:nvSpPr>
          <p:cNvPr id="11" name="TextBox 10"/>
          <p:cNvSpPr txBox="1"/>
          <p:nvPr/>
        </p:nvSpPr>
        <p:spPr>
          <a:xfrm>
            <a:off x="7579902" y="2521038"/>
            <a:ext cx="2627605" cy="1569660"/>
          </a:xfrm>
          <a:prstGeom prst="rect">
            <a:avLst/>
          </a:prstGeom>
          <a:noFill/>
        </p:spPr>
        <p:txBody>
          <a:bodyPr wrap="square" rtlCol="0">
            <a:spAutoFit/>
          </a:bodyPr>
          <a:lstStyle/>
          <a:p>
            <a:r>
              <a:rPr lang="en-US" sz="3200" b="1" smtClean="0"/>
              <a:t>PHYSICAL CARE NEEDS</a:t>
            </a:r>
            <a:endParaRPr lang="en-US" sz="3200" b="1" dirty="0"/>
          </a:p>
        </p:txBody>
      </p:sp>
      <p:sp>
        <p:nvSpPr>
          <p:cNvPr id="12" name="TextBox 11"/>
          <p:cNvSpPr txBox="1"/>
          <p:nvPr/>
        </p:nvSpPr>
        <p:spPr>
          <a:xfrm>
            <a:off x="5312033" y="5027261"/>
            <a:ext cx="2097462" cy="1077218"/>
          </a:xfrm>
          <a:prstGeom prst="rect">
            <a:avLst/>
          </a:prstGeom>
          <a:noFill/>
        </p:spPr>
        <p:txBody>
          <a:bodyPr wrap="square" rtlCol="0">
            <a:spAutoFit/>
          </a:bodyPr>
          <a:lstStyle/>
          <a:p>
            <a:r>
              <a:rPr lang="en-US" sz="3200" b="1" dirty="0" smtClean="0"/>
              <a:t>PSYCH</a:t>
            </a:r>
          </a:p>
          <a:p>
            <a:r>
              <a:rPr lang="en-US" sz="3200" b="1" dirty="0" smtClean="0"/>
              <a:t>NEEDS</a:t>
            </a:r>
            <a:endParaRPr lang="en-US" sz="3200" b="1" dirty="0"/>
          </a:p>
        </p:txBody>
      </p:sp>
    </p:spTree>
    <p:extLst>
      <p:ext uri="{BB962C8B-B14F-4D97-AF65-F5344CB8AC3E}">
        <p14:creationId xmlns:p14="http://schemas.microsoft.com/office/powerpoint/2010/main" val="14772146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Irish people die?</a:t>
            </a:r>
            <a:endParaRPr lang="en-US" dirty="0"/>
          </a:p>
        </p:txBody>
      </p:sp>
      <p:sp>
        <p:nvSpPr>
          <p:cNvPr id="3" name="Content Placeholder 2"/>
          <p:cNvSpPr>
            <a:spLocks noGrp="1"/>
          </p:cNvSpPr>
          <p:nvPr>
            <p:ph idx="1"/>
          </p:nvPr>
        </p:nvSpPr>
        <p:spPr/>
        <p:txBody>
          <a:bodyPr>
            <a:normAutofit lnSpcReduction="10000"/>
          </a:bodyPr>
          <a:lstStyle/>
          <a:p>
            <a:r>
              <a:rPr lang="en-US" sz="2000" dirty="0"/>
              <a:t>While 67% of Irish people express a preference to die at </a:t>
            </a:r>
            <a:r>
              <a:rPr lang="en-US" sz="2000" dirty="0" smtClean="0"/>
              <a:t>home</a:t>
            </a:r>
          </a:p>
          <a:p>
            <a:r>
              <a:rPr lang="en-US" sz="2000" dirty="0" smtClean="0"/>
              <a:t>in </a:t>
            </a:r>
            <a:r>
              <a:rPr lang="en-US" sz="2000" dirty="0"/>
              <a:t>reality only 26% of the circa 28,000 deaths that occur in Ireland each year take place in the </a:t>
            </a:r>
            <a:r>
              <a:rPr lang="en-US" sz="2000" dirty="0" smtClean="0"/>
              <a:t>home</a:t>
            </a:r>
          </a:p>
          <a:p>
            <a:r>
              <a:rPr lang="en-US" sz="2000" dirty="0" smtClean="0"/>
              <a:t>43</a:t>
            </a:r>
            <a:r>
              <a:rPr lang="en-US" sz="2000" dirty="0"/>
              <a:t>% occur in </a:t>
            </a:r>
            <a:r>
              <a:rPr lang="en-US" sz="2000" dirty="0" smtClean="0"/>
              <a:t>hospital</a:t>
            </a:r>
          </a:p>
          <a:p>
            <a:r>
              <a:rPr lang="en-US" sz="2000" dirty="0" smtClean="0"/>
              <a:t>40</a:t>
            </a:r>
            <a:r>
              <a:rPr lang="en-US" sz="2000" dirty="0"/>
              <a:t>% of all patients cared for by hospice home care </a:t>
            </a:r>
            <a:r>
              <a:rPr lang="en-US" sz="2000" dirty="0" smtClean="0"/>
              <a:t>teams </a:t>
            </a:r>
            <a:r>
              <a:rPr lang="en-US" sz="2000" dirty="0"/>
              <a:t>die at </a:t>
            </a:r>
            <a:r>
              <a:rPr lang="en-US" sz="2000" dirty="0" smtClean="0"/>
              <a:t>home</a:t>
            </a:r>
          </a:p>
          <a:p>
            <a:endParaRPr lang="en-US" sz="2000" dirty="0"/>
          </a:p>
          <a:p>
            <a:r>
              <a:rPr lang="en-US" sz="2000" b="1" dirty="0" smtClean="0">
                <a:solidFill>
                  <a:srgbClr val="0070C0"/>
                </a:solidFill>
              </a:rPr>
              <a:t>WHAT HAPPENS IF YOU DON’T HAVE A HOME?</a:t>
            </a:r>
          </a:p>
          <a:p>
            <a:r>
              <a:rPr lang="en-US" sz="2000" b="1" dirty="0" smtClean="0">
                <a:solidFill>
                  <a:srgbClr val="0070C0"/>
                </a:solidFill>
              </a:rPr>
              <a:t>Let us think about health and dying for homeless people</a:t>
            </a:r>
            <a:endParaRPr lang="en-US" sz="2000" b="1" dirty="0">
              <a:solidFill>
                <a:srgbClr val="0070C0"/>
              </a:solidFill>
            </a:endParaRPr>
          </a:p>
        </p:txBody>
      </p:sp>
    </p:spTree>
    <p:extLst>
      <p:ext uri="{BB962C8B-B14F-4D97-AF65-F5344CB8AC3E}">
        <p14:creationId xmlns:p14="http://schemas.microsoft.com/office/powerpoint/2010/main" val="1786628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accent2"/>
          </a:solidFill>
          <a:effectLst/>
        </p:spPr>
      </p: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787061" y="1024843"/>
            <a:ext cx="3430863" cy="2427334"/>
          </a:xfrm>
          <a:prstGeom prst="rect">
            <a:avLst/>
          </a:prstGeom>
        </p:spPr>
      </p:pic>
      <p:pic>
        <p:nvPicPr>
          <p:cNvPr id="10" name="Content Placeholder 3"/>
          <p:cNvPicPr>
            <a:picLocks noChangeAspect="1"/>
          </p:cNvPicPr>
          <p:nvPr/>
        </p:nvPicPr>
        <p:blipFill rotWithShape="1">
          <a:blip r:embed="rId4"/>
          <a:srcRect/>
          <a:stretch/>
        </p:blipFill>
        <p:spPr>
          <a:xfrm>
            <a:off x="4935043" y="587858"/>
            <a:ext cx="2343927" cy="3301307"/>
          </a:xfrm>
          <a:prstGeom prst="rect">
            <a:avLst/>
          </a:prstGeom>
        </p:spPr>
      </p:pic>
      <p:pic>
        <p:nvPicPr>
          <p:cNvPr id="5" name="Content Placeholder 3"/>
          <p:cNvPicPr>
            <a:picLocks noChangeAspect="1"/>
          </p:cNvPicPr>
          <p:nvPr/>
        </p:nvPicPr>
        <p:blipFill rotWithShape="1">
          <a:blip r:embed="rId5"/>
          <a:srcRect/>
          <a:stretch/>
        </p:blipFill>
        <p:spPr>
          <a:xfrm>
            <a:off x="8536805" y="587857"/>
            <a:ext cx="2327420" cy="3301307"/>
          </a:xfrm>
          <a:prstGeom prst="rect">
            <a:avLst/>
          </a:prstGeom>
        </p:spPr>
      </p:pic>
      <p:sp>
        <p:nvSpPr>
          <p:cNvPr id="2" name="Title 1"/>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smtClean="0"/>
              <a:t>homeless </a:t>
            </a:r>
            <a:r>
              <a:rPr lang="en-US" sz="3200" dirty="0"/>
              <a:t>people </a:t>
            </a:r>
            <a:r>
              <a:rPr lang="en-US" sz="3200" dirty="0" smtClean="0"/>
              <a:t>and health</a:t>
            </a:r>
            <a:endParaRPr lang="en-US" sz="3200" dirty="0"/>
          </a:p>
        </p:txBody>
      </p:sp>
    </p:spTree>
    <p:extLst>
      <p:ext uri="{BB962C8B-B14F-4D97-AF65-F5344CB8AC3E}">
        <p14:creationId xmlns:p14="http://schemas.microsoft.com/office/powerpoint/2010/main" val="663503461"/>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1121</TotalTime>
  <Words>2102</Words>
  <Application>Microsoft Office PowerPoint</Application>
  <PresentationFormat>Widescreen</PresentationFormat>
  <Paragraphs>188</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Gill Sans MT</vt:lpstr>
      <vt:lpstr>Times New Roman</vt:lpstr>
      <vt:lpstr>Parcel</vt:lpstr>
      <vt:lpstr>Palliative care for homeless people</vt:lpstr>
      <vt:lpstr>What is palliative care?</vt:lpstr>
      <vt:lpstr>Who provides Palliative care?</vt:lpstr>
      <vt:lpstr>Specialist Palliative care services in Ireland</vt:lpstr>
      <vt:lpstr>What do we do in palliative care </vt:lpstr>
      <vt:lpstr>PowerPoint Presentation</vt:lpstr>
      <vt:lpstr>PowerPoint Presentation</vt:lpstr>
      <vt:lpstr>Where do Irish people die?</vt:lpstr>
      <vt:lpstr>homeless people and health</vt:lpstr>
      <vt:lpstr>Homelessness, life limiting illness and dying </vt:lpstr>
      <vt:lpstr>The problem with dying is that it’s difficult to predict</vt:lpstr>
      <vt:lpstr>Research</vt:lpstr>
      <vt:lpstr>What have we been doing?</vt:lpstr>
      <vt:lpstr>PowerPoint Presentation</vt:lpstr>
      <vt:lpstr>Thank you  aoibheann.nichonfhaola@gmail.com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Palliative care for homeless people</dc:title>
  <dc:creator>Ni Chonfhaola, Aoibheann</dc:creator>
  <cp:lastModifiedBy>user</cp:lastModifiedBy>
  <cp:revision>52</cp:revision>
  <dcterms:created xsi:type="dcterms:W3CDTF">2017-09-16T13:28:02Z</dcterms:created>
  <dcterms:modified xsi:type="dcterms:W3CDTF">2017-09-26T18:16:32Z</dcterms:modified>
</cp:coreProperties>
</file>