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44" r:id="rId1"/>
  </p:sldMasterIdLst>
  <p:notesMasterIdLst>
    <p:notesMasterId r:id="rId12"/>
  </p:notesMasterIdLst>
  <p:sldIdLst>
    <p:sldId id="257" r:id="rId2"/>
    <p:sldId id="280" r:id="rId3"/>
    <p:sldId id="282" r:id="rId4"/>
    <p:sldId id="283" r:id="rId5"/>
    <p:sldId id="284" r:id="rId6"/>
    <p:sldId id="278" r:id="rId7"/>
    <p:sldId id="285" r:id="rId8"/>
    <p:sldId id="286" r:id="rId9"/>
    <p:sldId id="266" r:id="rId10"/>
    <p:sldId id="281" r:id="rId11"/>
  </p:sldIdLst>
  <p:sldSz cx="9144000" cy="6858000" type="screen4x3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32"/>
    <p:restoredTop sz="95027" autoAdjust="0"/>
  </p:normalViewPr>
  <p:slideViewPr>
    <p:cSldViewPr snapToGrid="0" snapToObjects="1"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A5EED-AC0B-4F28-A08B-4A8A4A44FE78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IE"/>
        </a:p>
      </dgm:t>
    </dgm:pt>
    <dgm:pt modelId="{FB18C35F-1F7B-4580-9E67-0869134C83BC}">
      <dgm:prSet phldrT="[Text]"/>
      <dgm:spPr/>
      <dgm:t>
        <a:bodyPr/>
        <a:lstStyle/>
        <a:p>
          <a:r>
            <a:rPr lang="en-IE" dirty="0" smtClean="0"/>
            <a:t>Niamh Lee</a:t>
          </a:r>
          <a:endParaRPr lang="en-IE" dirty="0"/>
        </a:p>
      </dgm:t>
    </dgm:pt>
    <dgm:pt modelId="{0EC27771-9871-46FB-9445-8E5780AC41B5}" type="parTrans" cxnId="{C50EF3BC-D040-4C2B-A029-290A25DEC41D}">
      <dgm:prSet/>
      <dgm:spPr/>
      <dgm:t>
        <a:bodyPr/>
        <a:lstStyle/>
        <a:p>
          <a:endParaRPr lang="en-IE"/>
        </a:p>
      </dgm:t>
    </dgm:pt>
    <dgm:pt modelId="{E1A44C76-EB5E-41F0-BE2E-BADD16BDDDFE}" type="sibTrans" cxnId="{C50EF3BC-D040-4C2B-A029-290A25DEC41D}">
      <dgm:prSet/>
      <dgm:spPr/>
      <dgm:t>
        <a:bodyPr/>
        <a:lstStyle/>
        <a:p>
          <a:endParaRPr lang="en-IE"/>
        </a:p>
      </dgm:t>
    </dgm:pt>
    <dgm:pt modelId="{3B2A1706-282F-4064-8268-5B71491F1B3A}">
      <dgm:prSet phldrT="[Text]"/>
      <dgm:spPr/>
      <dgm:t>
        <a:bodyPr/>
        <a:lstStyle/>
        <a:p>
          <a:r>
            <a:rPr lang="en-IE" dirty="0" smtClean="0"/>
            <a:t>Care team Co-ordinator</a:t>
          </a:r>
          <a:endParaRPr lang="en-IE" dirty="0"/>
        </a:p>
      </dgm:t>
    </dgm:pt>
    <dgm:pt modelId="{F1455533-EADB-478F-A84E-B8519CB289B0}" type="parTrans" cxnId="{B909192A-67D9-4950-9BB5-773850FBC110}">
      <dgm:prSet/>
      <dgm:spPr/>
      <dgm:t>
        <a:bodyPr/>
        <a:lstStyle/>
        <a:p>
          <a:endParaRPr lang="en-IE"/>
        </a:p>
      </dgm:t>
    </dgm:pt>
    <dgm:pt modelId="{0CFF10BE-794C-4268-A89A-AE3BB0993A92}" type="sibTrans" cxnId="{B909192A-67D9-4950-9BB5-773850FBC110}">
      <dgm:prSet/>
      <dgm:spPr/>
      <dgm:t>
        <a:bodyPr/>
        <a:lstStyle/>
        <a:p>
          <a:endParaRPr lang="en-IE"/>
        </a:p>
      </dgm:t>
    </dgm:pt>
    <dgm:pt modelId="{DD1F153D-8684-4BED-9D39-C0B47234018C}">
      <dgm:prSet phldrT="[Text]"/>
      <dgm:spPr/>
      <dgm:t>
        <a:bodyPr/>
        <a:lstStyle/>
        <a:p>
          <a:r>
            <a:rPr lang="en-IE" dirty="0" smtClean="0"/>
            <a:t>Volunteer Co-ordinator</a:t>
          </a:r>
          <a:endParaRPr lang="en-IE" dirty="0"/>
        </a:p>
      </dgm:t>
    </dgm:pt>
    <dgm:pt modelId="{C5B6D4C2-55A8-4553-8FE3-70A86CE7524E}" type="parTrans" cxnId="{0E4DDA50-F731-4886-BE6B-BA430CD92243}">
      <dgm:prSet/>
      <dgm:spPr/>
      <dgm:t>
        <a:bodyPr/>
        <a:lstStyle/>
        <a:p>
          <a:endParaRPr lang="en-IE"/>
        </a:p>
      </dgm:t>
    </dgm:pt>
    <dgm:pt modelId="{8FB83554-8E69-4DFC-8BB7-582D50E2D2E8}" type="sibTrans" cxnId="{0E4DDA50-F731-4886-BE6B-BA430CD92243}">
      <dgm:prSet/>
      <dgm:spPr/>
      <dgm:t>
        <a:bodyPr/>
        <a:lstStyle/>
        <a:p>
          <a:endParaRPr lang="en-IE"/>
        </a:p>
      </dgm:t>
    </dgm:pt>
    <dgm:pt modelId="{4588DDDA-7354-46EC-BA79-EDE2F29CBFE0}">
      <dgm:prSet/>
      <dgm:spPr/>
      <dgm:t>
        <a:bodyPr/>
        <a:lstStyle/>
        <a:p>
          <a:r>
            <a:rPr lang="en-IE" dirty="0" smtClean="0"/>
            <a:t>Facilities Co-ordinator</a:t>
          </a:r>
          <a:endParaRPr lang="en-IE" dirty="0"/>
        </a:p>
      </dgm:t>
    </dgm:pt>
    <dgm:pt modelId="{284E0020-A856-4DC0-BA3C-FF1068BB99AB}" type="parTrans" cxnId="{011B972F-49A8-44EF-B6CD-AAB7CCE8092E}">
      <dgm:prSet/>
      <dgm:spPr/>
      <dgm:t>
        <a:bodyPr/>
        <a:lstStyle/>
        <a:p>
          <a:endParaRPr lang="en-IE"/>
        </a:p>
      </dgm:t>
    </dgm:pt>
    <dgm:pt modelId="{F3E9B69C-7C22-4ED8-B63C-6F11111B24B3}" type="sibTrans" cxnId="{011B972F-49A8-44EF-B6CD-AAB7CCE8092E}">
      <dgm:prSet/>
      <dgm:spPr/>
      <dgm:t>
        <a:bodyPr/>
        <a:lstStyle/>
        <a:p>
          <a:endParaRPr lang="en-IE"/>
        </a:p>
      </dgm:t>
    </dgm:pt>
    <dgm:pt modelId="{F8C10D63-694E-4080-9DB2-BDD22E7A5E69}" type="pres">
      <dgm:prSet presAssocID="{D1FA5EED-AC0B-4F28-A08B-4A8A4A44FE7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16A2747C-763B-41C4-90EA-CCE5FA615B82}" type="pres">
      <dgm:prSet presAssocID="{FB18C35F-1F7B-4580-9E67-0869134C83BC}" presName="hierRoot1" presStyleCnt="0">
        <dgm:presLayoutVars>
          <dgm:hierBranch val="init"/>
        </dgm:presLayoutVars>
      </dgm:prSet>
      <dgm:spPr/>
    </dgm:pt>
    <dgm:pt modelId="{4F9A8714-97AD-481E-8E96-FC24C611B9D4}" type="pres">
      <dgm:prSet presAssocID="{FB18C35F-1F7B-4580-9E67-0869134C83BC}" presName="rootComposite1" presStyleCnt="0"/>
      <dgm:spPr/>
    </dgm:pt>
    <dgm:pt modelId="{D4E2C650-93EE-4B3C-BD8C-720F273DE2BB}" type="pres">
      <dgm:prSet presAssocID="{FB18C35F-1F7B-4580-9E67-0869134C83BC}" presName="rootText1" presStyleLbl="alignAcc1" presStyleIdx="0" presStyleCnt="0" custLinFactNeighborX="0" custLinFactNeighborY="-8373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C1EEA13-6BEA-4497-8B34-32244FFF8459}" type="pres">
      <dgm:prSet presAssocID="{FB18C35F-1F7B-4580-9E67-0869134C83BC}" presName="topArc1" presStyleLbl="parChTrans1D1" presStyleIdx="0" presStyleCnt="8"/>
      <dgm:spPr/>
    </dgm:pt>
    <dgm:pt modelId="{D98BC2B3-A120-4FE1-9124-4BC9F7B7FF2A}" type="pres">
      <dgm:prSet presAssocID="{FB18C35F-1F7B-4580-9E67-0869134C83BC}" presName="bottomArc1" presStyleLbl="parChTrans1D1" presStyleIdx="1" presStyleCnt="8"/>
      <dgm:spPr/>
    </dgm:pt>
    <dgm:pt modelId="{87F84C4E-15D3-4C73-A5AD-7E2E461C3C1B}" type="pres">
      <dgm:prSet presAssocID="{FB18C35F-1F7B-4580-9E67-0869134C83BC}" presName="topConnNode1" presStyleLbl="node1" presStyleIdx="0" presStyleCnt="0"/>
      <dgm:spPr/>
      <dgm:t>
        <a:bodyPr/>
        <a:lstStyle/>
        <a:p>
          <a:endParaRPr lang="en-IE"/>
        </a:p>
      </dgm:t>
    </dgm:pt>
    <dgm:pt modelId="{884BD34C-6418-467E-94C0-A0D0D432A2AB}" type="pres">
      <dgm:prSet presAssocID="{FB18C35F-1F7B-4580-9E67-0869134C83BC}" presName="hierChild2" presStyleCnt="0"/>
      <dgm:spPr/>
    </dgm:pt>
    <dgm:pt modelId="{EA0CC9A4-DA7F-4096-B316-E37CB59532A2}" type="pres">
      <dgm:prSet presAssocID="{F1455533-EADB-478F-A84E-B8519CB289B0}" presName="Name28" presStyleLbl="parChTrans1D2" presStyleIdx="0" presStyleCnt="3"/>
      <dgm:spPr/>
      <dgm:t>
        <a:bodyPr/>
        <a:lstStyle/>
        <a:p>
          <a:endParaRPr lang="en-IE"/>
        </a:p>
      </dgm:t>
    </dgm:pt>
    <dgm:pt modelId="{C358A606-776B-4D2F-9795-63E0112B8704}" type="pres">
      <dgm:prSet presAssocID="{3B2A1706-282F-4064-8268-5B71491F1B3A}" presName="hierRoot2" presStyleCnt="0">
        <dgm:presLayoutVars>
          <dgm:hierBranch val="init"/>
        </dgm:presLayoutVars>
      </dgm:prSet>
      <dgm:spPr/>
    </dgm:pt>
    <dgm:pt modelId="{A72CFACA-D6D9-43D4-8989-8587753531CF}" type="pres">
      <dgm:prSet presAssocID="{3B2A1706-282F-4064-8268-5B71491F1B3A}" presName="rootComposite2" presStyleCnt="0"/>
      <dgm:spPr/>
    </dgm:pt>
    <dgm:pt modelId="{950D2474-7CAD-4A23-9418-CF5ECF2B669A}" type="pres">
      <dgm:prSet presAssocID="{3B2A1706-282F-4064-8268-5B71491F1B3A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8953525A-8EDF-43F6-A93A-DD8E2DE79F1E}" type="pres">
      <dgm:prSet presAssocID="{3B2A1706-282F-4064-8268-5B71491F1B3A}" presName="topArc2" presStyleLbl="parChTrans1D1" presStyleIdx="2" presStyleCnt="8"/>
      <dgm:spPr/>
    </dgm:pt>
    <dgm:pt modelId="{BE4E6217-2CDC-4253-987F-FBF86B067C1F}" type="pres">
      <dgm:prSet presAssocID="{3B2A1706-282F-4064-8268-5B71491F1B3A}" presName="bottomArc2" presStyleLbl="parChTrans1D1" presStyleIdx="3" presStyleCnt="8"/>
      <dgm:spPr/>
    </dgm:pt>
    <dgm:pt modelId="{6809FA34-7478-42D4-93C8-F4B1D03DFD12}" type="pres">
      <dgm:prSet presAssocID="{3B2A1706-282F-4064-8268-5B71491F1B3A}" presName="topConnNode2" presStyleLbl="node2" presStyleIdx="0" presStyleCnt="0"/>
      <dgm:spPr/>
      <dgm:t>
        <a:bodyPr/>
        <a:lstStyle/>
        <a:p>
          <a:endParaRPr lang="en-IE"/>
        </a:p>
      </dgm:t>
    </dgm:pt>
    <dgm:pt modelId="{FB0F5A1D-B928-43B8-9A43-198693C624AA}" type="pres">
      <dgm:prSet presAssocID="{3B2A1706-282F-4064-8268-5B71491F1B3A}" presName="hierChild4" presStyleCnt="0"/>
      <dgm:spPr/>
    </dgm:pt>
    <dgm:pt modelId="{1EEDA41E-594E-45B3-94F7-F2467656CC56}" type="pres">
      <dgm:prSet presAssocID="{3B2A1706-282F-4064-8268-5B71491F1B3A}" presName="hierChild5" presStyleCnt="0"/>
      <dgm:spPr/>
    </dgm:pt>
    <dgm:pt modelId="{EEB6E08B-7A66-4942-89B7-DB07CBC38AC6}" type="pres">
      <dgm:prSet presAssocID="{284E0020-A856-4DC0-BA3C-FF1068BB99AB}" presName="Name28" presStyleLbl="parChTrans1D2" presStyleIdx="1" presStyleCnt="3"/>
      <dgm:spPr/>
      <dgm:t>
        <a:bodyPr/>
        <a:lstStyle/>
        <a:p>
          <a:endParaRPr lang="en-IE"/>
        </a:p>
      </dgm:t>
    </dgm:pt>
    <dgm:pt modelId="{56618277-6B5A-4FF2-B8B5-220C4E41DB32}" type="pres">
      <dgm:prSet presAssocID="{4588DDDA-7354-46EC-BA79-EDE2F29CBFE0}" presName="hierRoot2" presStyleCnt="0">
        <dgm:presLayoutVars>
          <dgm:hierBranch val="init"/>
        </dgm:presLayoutVars>
      </dgm:prSet>
      <dgm:spPr/>
    </dgm:pt>
    <dgm:pt modelId="{C1B1570C-476B-487C-8C8B-CB651A65CD69}" type="pres">
      <dgm:prSet presAssocID="{4588DDDA-7354-46EC-BA79-EDE2F29CBFE0}" presName="rootComposite2" presStyleCnt="0"/>
      <dgm:spPr/>
    </dgm:pt>
    <dgm:pt modelId="{7F5CD5D4-612C-4855-9F79-36D03B3CF449}" type="pres">
      <dgm:prSet presAssocID="{4588DDDA-7354-46EC-BA79-EDE2F29CBFE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A3017AB8-855F-408F-AEFB-B9E2AA62DED1}" type="pres">
      <dgm:prSet presAssocID="{4588DDDA-7354-46EC-BA79-EDE2F29CBFE0}" presName="topArc2" presStyleLbl="parChTrans1D1" presStyleIdx="4" presStyleCnt="8"/>
      <dgm:spPr/>
    </dgm:pt>
    <dgm:pt modelId="{0E52C158-48C7-4434-A963-D4F85E8EC86D}" type="pres">
      <dgm:prSet presAssocID="{4588DDDA-7354-46EC-BA79-EDE2F29CBFE0}" presName="bottomArc2" presStyleLbl="parChTrans1D1" presStyleIdx="5" presStyleCnt="8"/>
      <dgm:spPr/>
    </dgm:pt>
    <dgm:pt modelId="{E303BAA4-B46E-4C45-85B3-D3F2CE0D3FA3}" type="pres">
      <dgm:prSet presAssocID="{4588DDDA-7354-46EC-BA79-EDE2F29CBFE0}" presName="topConnNode2" presStyleLbl="node2" presStyleIdx="0" presStyleCnt="0"/>
      <dgm:spPr/>
      <dgm:t>
        <a:bodyPr/>
        <a:lstStyle/>
        <a:p>
          <a:endParaRPr lang="en-IE"/>
        </a:p>
      </dgm:t>
    </dgm:pt>
    <dgm:pt modelId="{5A44F1F5-4898-4BC8-AD69-A9046508AB44}" type="pres">
      <dgm:prSet presAssocID="{4588DDDA-7354-46EC-BA79-EDE2F29CBFE0}" presName="hierChild4" presStyleCnt="0"/>
      <dgm:spPr/>
    </dgm:pt>
    <dgm:pt modelId="{A8403EF7-E022-4870-B404-9D68B86CE612}" type="pres">
      <dgm:prSet presAssocID="{4588DDDA-7354-46EC-BA79-EDE2F29CBFE0}" presName="hierChild5" presStyleCnt="0"/>
      <dgm:spPr/>
    </dgm:pt>
    <dgm:pt modelId="{D36C63BE-C718-44B2-B812-D580ADBB4A21}" type="pres">
      <dgm:prSet presAssocID="{C5B6D4C2-55A8-4553-8FE3-70A86CE7524E}" presName="Name28" presStyleLbl="parChTrans1D2" presStyleIdx="2" presStyleCnt="3"/>
      <dgm:spPr/>
      <dgm:t>
        <a:bodyPr/>
        <a:lstStyle/>
        <a:p>
          <a:endParaRPr lang="en-IE"/>
        </a:p>
      </dgm:t>
    </dgm:pt>
    <dgm:pt modelId="{32B5E877-3FA6-4E58-875C-AD60796EC4D2}" type="pres">
      <dgm:prSet presAssocID="{DD1F153D-8684-4BED-9D39-C0B47234018C}" presName="hierRoot2" presStyleCnt="0">
        <dgm:presLayoutVars>
          <dgm:hierBranch val="init"/>
        </dgm:presLayoutVars>
      </dgm:prSet>
      <dgm:spPr/>
    </dgm:pt>
    <dgm:pt modelId="{1B22CBC3-B06B-4AFC-99FD-472683A26938}" type="pres">
      <dgm:prSet presAssocID="{DD1F153D-8684-4BED-9D39-C0B47234018C}" presName="rootComposite2" presStyleCnt="0"/>
      <dgm:spPr/>
    </dgm:pt>
    <dgm:pt modelId="{B676F6D0-B172-4304-BEF5-3E453BF42158}" type="pres">
      <dgm:prSet presAssocID="{DD1F153D-8684-4BED-9D39-C0B47234018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2FE20820-A2C2-44F8-A48D-D75132409EC4}" type="pres">
      <dgm:prSet presAssocID="{DD1F153D-8684-4BED-9D39-C0B47234018C}" presName="topArc2" presStyleLbl="parChTrans1D1" presStyleIdx="6" presStyleCnt="8"/>
      <dgm:spPr/>
    </dgm:pt>
    <dgm:pt modelId="{38B676D3-4153-4FE4-8077-D98A1110516E}" type="pres">
      <dgm:prSet presAssocID="{DD1F153D-8684-4BED-9D39-C0B47234018C}" presName="bottomArc2" presStyleLbl="parChTrans1D1" presStyleIdx="7" presStyleCnt="8"/>
      <dgm:spPr/>
    </dgm:pt>
    <dgm:pt modelId="{A4B22ED8-8F07-45D6-A52B-0C29BC87A2EE}" type="pres">
      <dgm:prSet presAssocID="{DD1F153D-8684-4BED-9D39-C0B47234018C}" presName="topConnNode2" presStyleLbl="node2" presStyleIdx="0" presStyleCnt="0"/>
      <dgm:spPr/>
      <dgm:t>
        <a:bodyPr/>
        <a:lstStyle/>
        <a:p>
          <a:endParaRPr lang="en-IE"/>
        </a:p>
      </dgm:t>
    </dgm:pt>
    <dgm:pt modelId="{0D25A908-AC0B-4FB0-A614-CCF6B5F3CCC5}" type="pres">
      <dgm:prSet presAssocID="{DD1F153D-8684-4BED-9D39-C0B47234018C}" presName="hierChild4" presStyleCnt="0"/>
      <dgm:spPr/>
    </dgm:pt>
    <dgm:pt modelId="{B92BAC29-9914-49D9-8429-A102F5D678F8}" type="pres">
      <dgm:prSet presAssocID="{DD1F153D-8684-4BED-9D39-C0B47234018C}" presName="hierChild5" presStyleCnt="0"/>
      <dgm:spPr/>
    </dgm:pt>
    <dgm:pt modelId="{7D88309A-35D0-40CB-BFCE-2EC87A75F44D}" type="pres">
      <dgm:prSet presAssocID="{FB18C35F-1F7B-4580-9E67-0869134C83BC}" presName="hierChild3" presStyleCnt="0"/>
      <dgm:spPr/>
    </dgm:pt>
  </dgm:ptLst>
  <dgm:cxnLst>
    <dgm:cxn modelId="{9B087C5D-93C6-4B61-9834-8890465C5B41}" type="presOf" srcId="{3B2A1706-282F-4064-8268-5B71491F1B3A}" destId="{950D2474-7CAD-4A23-9418-CF5ECF2B669A}" srcOrd="0" destOrd="0" presId="urn:microsoft.com/office/officeart/2008/layout/HalfCircleOrganizationChart"/>
    <dgm:cxn modelId="{011B972F-49A8-44EF-B6CD-AAB7CCE8092E}" srcId="{FB18C35F-1F7B-4580-9E67-0869134C83BC}" destId="{4588DDDA-7354-46EC-BA79-EDE2F29CBFE0}" srcOrd="1" destOrd="0" parTransId="{284E0020-A856-4DC0-BA3C-FF1068BB99AB}" sibTransId="{F3E9B69C-7C22-4ED8-B63C-6F11111B24B3}"/>
    <dgm:cxn modelId="{15B2F892-50D3-4572-9E8E-875D62FB1363}" type="presOf" srcId="{FB18C35F-1F7B-4580-9E67-0869134C83BC}" destId="{D4E2C650-93EE-4B3C-BD8C-720F273DE2BB}" srcOrd="0" destOrd="0" presId="urn:microsoft.com/office/officeart/2008/layout/HalfCircleOrganizationChart"/>
    <dgm:cxn modelId="{F7A2DC44-3332-4818-8A1C-7B3C1521E6BF}" type="presOf" srcId="{DD1F153D-8684-4BED-9D39-C0B47234018C}" destId="{B676F6D0-B172-4304-BEF5-3E453BF42158}" srcOrd="0" destOrd="0" presId="urn:microsoft.com/office/officeart/2008/layout/HalfCircleOrganizationChart"/>
    <dgm:cxn modelId="{FE908D1C-1FD5-4FB0-8BB9-A4E379368A98}" type="presOf" srcId="{DD1F153D-8684-4BED-9D39-C0B47234018C}" destId="{A4B22ED8-8F07-45D6-A52B-0C29BC87A2EE}" srcOrd="1" destOrd="0" presId="urn:microsoft.com/office/officeart/2008/layout/HalfCircleOrganizationChart"/>
    <dgm:cxn modelId="{91792296-5303-4C41-965A-DBA140A031A6}" type="presOf" srcId="{D1FA5EED-AC0B-4F28-A08B-4A8A4A44FE78}" destId="{F8C10D63-694E-4080-9DB2-BDD22E7A5E69}" srcOrd="0" destOrd="0" presId="urn:microsoft.com/office/officeart/2008/layout/HalfCircleOrganizationChart"/>
    <dgm:cxn modelId="{792C9413-4906-42F7-904A-1F4030AD1C33}" type="presOf" srcId="{F1455533-EADB-478F-A84E-B8519CB289B0}" destId="{EA0CC9A4-DA7F-4096-B316-E37CB59532A2}" srcOrd="0" destOrd="0" presId="urn:microsoft.com/office/officeart/2008/layout/HalfCircleOrganizationChart"/>
    <dgm:cxn modelId="{82C431FB-AD33-48DD-98DA-72F92D545A50}" type="presOf" srcId="{284E0020-A856-4DC0-BA3C-FF1068BB99AB}" destId="{EEB6E08B-7A66-4942-89B7-DB07CBC38AC6}" srcOrd="0" destOrd="0" presId="urn:microsoft.com/office/officeart/2008/layout/HalfCircleOrganizationChart"/>
    <dgm:cxn modelId="{F5255A66-1C74-4844-98A0-EF4D212DB332}" type="presOf" srcId="{C5B6D4C2-55A8-4553-8FE3-70A86CE7524E}" destId="{D36C63BE-C718-44B2-B812-D580ADBB4A21}" srcOrd="0" destOrd="0" presId="urn:microsoft.com/office/officeart/2008/layout/HalfCircleOrganizationChart"/>
    <dgm:cxn modelId="{526D50E9-54FB-4711-84CF-6BD58D95A0C3}" type="presOf" srcId="{4588DDDA-7354-46EC-BA79-EDE2F29CBFE0}" destId="{7F5CD5D4-612C-4855-9F79-36D03B3CF449}" srcOrd="0" destOrd="0" presId="urn:microsoft.com/office/officeart/2008/layout/HalfCircleOrganizationChart"/>
    <dgm:cxn modelId="{DD8729FC-43DB-4B9E-8B89-4004262AD3D5}" type="presOf" srcId="{3B2A1706-282F-4064-8268-5B71491F1B3A}" destId="{6809FA34-7478-42D4-93C8-F4B1D03DFD12}" srcOrd="1" destOrd="0" presId="urn:microsoft.com/office/officeart/2008/layout/HalfCircleOrganizationChart"/>
    <dgm:cxn modelId="{0E4DDA50-F731-4886-BE6B-BA430CD92243}" srcId="{FB18C35F-1F7B-4580-9E67-0869134C83BC}" destId="{DD1F153D-8684-4BED-9D39-C0B47234018C}" srcOrd="2" destOrd="0" parTransId="{C5B6D4C2-55A8-4553-8FE3-70A86CE7524E}" sibTransId="{8FB83554-8E69-4DFC-8BB7-582D50E2D2E8}"/>
    <dgm:cxn modelId="{C50EF3BC-D040-4C2B-A029-290A25DEC41D}" srcId="{D1FA5EED-AC0B-4F28-A08B-4A8A4A44FE78}" destId="{FB18C35F-1F7B-4580-9E67-0869134C83BC}" srcOrd="0" destOrd="0" parTransId="{0EC27771-9871-46FB-9445-8E5780AC41B5}" sibTransId="{E1A44C76-EB5E-41F0-BE2E-BADD16BDDDFE}"/>
    <dgm:cxn modelId="{B909192A-67D9-4950-9BB5-773850FBC110}" srcId="{FB18C35F-1F7B-4580-9E67-0869134C83BC}" destId="{3B2A1706-282F-4064-8268-5B71491F1B3A}" srcOrd="0" destOrd="0" parTransId="{F1455533-EADB-478F-A84E-B8519CB289B0}" sibTransId="{0CFF10BE-794C-4268-A89A-AE3BB0993A92}"/>
    <dgm:cxn modelId="{3F6281FF-11E6-4DF7-9CD8-82EC541832E5}" type="presOf" srcId="{4588DDDA-7354-46EC-BA79-EDE2F29CBFE0}" destId="{E303BAA4-B46E-4C45-85B3-D3F2CE0D3FA3}" srcOrd="1" destOrd="0" presId="urn:microsoft.com/office/officeart/2008/layout/HalfCircleOrganizationChart"/>
    <dgm:cxn modelId="{B9F87BE6-C2B7-4FC2-B02E-1C664A9AB49C}" type="presOf" srcId="{FB18C35F-1F7B-4580-9E67-0869134C83BC}" destId="{87F84C4E-15D3-4C73-A5AD-7E2E461C3C1B}" srcOrd="1" destOrd="0" presId="urn:microsoft.com/office/officeart/2008/layout/HalfCircleOrganizationChart"/>
    <dgm:cxn modelId="{51C0BC0E-213F-443C-B24E-283988A309D7}" type="presParOf" srcId="{F8C10D63-694E-4080-9DB2-BDD22E7A5E69}" destId="{16A2747C-763B-41C4-90EA-CCE5FA615B82}" srcOrd="0" destOrd="0" presId="urn:microsoft.com/office/officeart/2008/layout/HalfCircleOrganizationChart"/>
    <dgm:cxn modelId="{C9BB4DD2-603A-4274-9FCD-9FC459C26192}" type="presParOf" srcId="{16A2747C-763B-41C4-90EA-CCE5FA615B82}" destId="{4F9A8714-97AD-481E-8E96-FC24C611B9D4}" srcOrd="0" destOrd="0" presId="urn:microsoft.com/office/officeart/2008/layout/HalfCircleOrganizationChart"/>
    <dgm:cxn modelId="{FD753AD1-5B87-424A-A5AB-E40565D98505}" type="presParOf" srcId="{4F9A8714-97AD-481E-8E96-FC24C611B9D4}" destId="{D4E2C650-93EE-4B3C-BD8C-720F273DE2BB}" srcOrd="0" destOrd="0" presId="urn:microsoft.com/office/officeart/2008/layout/HalfCircleOrganizationChart"/>
    <dgm:cxn modelId="{FCEABB10-BC65-439F-A6A3-CD47D4B08501}" type="presParOf" srcId="{4F9A8714-97AD-481E-8E96-FC24C611B9D4}" destId="{BC1EEA13-6BEA-4497-8B34-32244FFF8459}" srcOrd="1" destOrd="0" presId="urn:microsoft.com/office/officeart/2008/layout/HalfCircleOrganizationChart"/>
    <dgm:cxn modelId="{066E87CF-9CB8-48D7-ABA1-666D7E332F6F}" type="presParOf" srcId="{4F9A8714-97AD-481E-8E96-FC24C611B9D4}" destId="{D98BC2B3-A120-4FE1-9124-4BC9F7B7FF2A}" srcOrd="2" destOrd="0" presId="urn:microsoft.com/office/officeart/2008/layout/HalfCircleOrganizationChart"/>
    <dgm:cxn modelId="{753A937C-548B-42DD-BEB9-EC755A628D0F}" type="presParOf" srcId="{4F9A8714-97AD-481E-8E96-FC24C611B9D4}" destId="{87F84C4E-15D3-4C73-A5AD-7E2E461C3C1B}" srcOrd="3" destOrd="0" presId="urn:microsoft.com/office/officeart/2008/layout/HalfCircleOrganizationChart"/>
    <dgm:cxn modelId="{992CFC29-51CF-4BF0-9A89-8CE8C7BB3BD3}" type="presParOf" srcId="{16A2747C-763B-41C4-90EA-CCE5FA615B82}" destId="{884BD34C-6418-467E-94C0-A0D0D432A2AB}" srcOrd="1" destOrd="0" presId="urn:microsoft.com/office/officeart/2008/layout/HalfCircleOrganizationChart"/>
    <dgm:cxn modelId="{A57DF2EA-604C-4E0D-80A9-57B519297CC2}" type="presParOf" srcId="{884BD34C-6418-467E-94C0-A0D0D432A2AB}" destId="{EA0CC9A4-DA7F-4096-B316-E37CB59532A2}" srcOrd="0" destOrd="0" presId="urn:microsoft.com/office/officeart/2008/layout/HalfCircleOrganizationChart"/>
    <dgm:cxn modelId="{30504487-55D9-4EF8-AC1E-187A33A583D9}" type="presParOf" srcId="{884BD34C-6418-467E-94C0-A0D0D432A2AB}" destId="{C358A606-776B-4D2F-9795-63E0112B8704}" srcOrd="1" destOrd="0" presId="urn:microsoft.com/office/officeart/2008/layout/HalfCircleOrganizationChart"/>
    <dgm:cxn modelId="{2265977B-BD9A-4706-8A4A-740055C716A1}" type="presParOf" srcId="{C358A606-776B-4D2F-9795-63E0112B8704}" destId="{A72CFACA-D6D9-43D4-8989-8587753531CF}" srcOrd="0" destOrd="0" presId="urn:microsoft.com/office/officeart/2008/layout/HalfCircleOrganizationChart"/>
    <dgm:cxn modelId="{DA0D8266-67C6-42DF-985C-B9F7A6DE4BE6}" type="presParOf" srcId="{A72CFACA-D6D9-43D4-8989-8587753531CF}" destId="{950D2474-7CAD-4A23-9418-CF5ECF2B669A}" srcOrd="0" destOrd="0" presId="urn:microsoft.com/office/officeart/2008/layout/HalfCircleOrganizationChart"/>
    <dgm:cxn modelId="{D0BD428E-710D-4A4A-8ED3-3ABEBCC5B9FA}" type="presParOf" srcId="{A72CFACA-D6D9-43D4-8989-8587753531CF}" destId="{8953525A-8EDF-43F6-A93A-DD8E2DE79F1E}" srcOrd="1" destOrd="0" presId="urn:microsoft.com/office/officeart/2008/layout/HalfCircleOrganizationChart"/>
    <dgm:cxn modelId="{EDAB0BF7-0C9A-4A14-924E-5F837494364B}" type="presParOf" srcId="{A72CFACA-D6D9-43D4-8989-8587753531CF}" destId="{BE4E6217-2CDC-4253-987F-FBF86B067C1F}" srcOrd="2" destOrd="0" presId="urn:microsoft.com/office/officeart/2008/layout/HalfCircleOrganizationChart"/>
    <dgm:cxn modelId="{49F8F6C9-5CD7-42DF-B92D-6BA0DD96BD3B}" type="presParOf" srcId="{A72CFACA-D6D9-43D4-8989-8587753531CF}" destId="{6809FA34-7478-42D4-93C8-F4B1D03DFD12}" srcOrd="3" destOrd="0" presId="urn:microsoft.com/office/officeart/2008/layout/HalfCircleOrganizationChart"/>
    <dgm:cxn modelId="{127EAA9C-8DB6-4023-82D8-0A3134949C8A}" type="presParOf" srcId="{C358A606-776B-4D2F-9795-63E0112B8704}" destId="{FB0F5A1D-B928-43B8-9A43-198693C624AA}" srcOrd="1" destOrd="0" presId="urn:microsoft.com/office/officeart/2008/layout/HalfCircleOrganizationChart"/>
    <dgm:cxn modelId="{D9F2EB30-0307-4905-A47E-3F1CF5EEFE99}" type="presParOf" srcId="{C358A606-776B-4D2F-9795-63E0112B8704}" destId="{1EEDA41E-594E-45B3-94F7-F2467656CC56}" srcOrd="2" destOrd="0" presId="urn:microsoft.com/office/officeart/2008/layout/HalfCircleOrganizationChart"/>
    <dgm:cxn modelId="{E13CCBD1-0F95-4A32-B9C7-E79D83CF4866}" type="presParOf" srcId="{884BD34C-6418-467E-94C0-A0D0D432A2AB}" destId="{EEB6E08B-7A66-4942-89B7-DB07CBC38AC6}" srcOrd="2" destOrd="0" presId="urn:microsoft.com/office/officeart/2008/layout/HalfCircleOrganizationChart"/>
    <dgm:cxn modelId="{FB92E50F-FA6C-4DBF-895C-CDA20CE0400B}" type="presParOf" srcId="{884BD34C-6418-467E-94C0-A0D0D432A2AB}" destId="{56618277-6B5A-4FF2-B8B5-220C4E41DB32}" srcOrd="3" destOrd="0" presId="urn:microsoft.com/office/officeart/2008/layout/HalfCircleOrganizationChart"/>
    <dgm:cxn modelId="{10EB4CAD-0143-47BD-829C-78C5656B4C1F}" type="presParOf" srcId="{56618277-6B5A-4FF2-B8B5-220C4E41DB32}" destId="{C1B1570C-476B-487C-8C8B-CB651A65CD69}" srcOrd="0" destOrd="0" presId="urn:microsoft.com/office/officeart/2008/layout/HalfCircleOrganizationChart"/>
    <dgm:cxn modelId="{FC12B7BB-8F2C-49DC-8BB7-5B30351A2E46}" type="presParOf" srcId="{C1B1570C-476B-487C-8C8B-CB651A65CD69}" destId="{7F5CD5D4-612C-4855-9F79-36D03B3CF449}" srcOrd="0" destOrd="0" presId="urn:microsoft.com/office/officeart/2008/layout/HalfCircleOrganizationChart"/>
    <dgm:cxn modelId="{6A019C70-8BE7-4C5B-B8D1-EE1D23481D29}" type="presParOf" srcId="{C1B1570C-476B-487C-8C8B-CB651A65CD69}" destId="{A3017AB8-855F-408F-AEFB-B9E2AA62DED1}" srcOrd="1" destOrd="0" presId="urn:microsoft.com/office/officeart/2008/layout/HalfCircleOrganizationChart"/>
    <dgm:cxn modelId="{303C56A8-D362-4D21-9486-0921B1688580}" type="presParOf" srcId="{C1B1570C-476B-487C-8C8B-CB651A65CD69}" destId="{0E52C158-48C7-4434-A963-D4F85E8EC86D}" srcOrd="2" destOrd="0" presId="urn:microsoft.com/office/officeart/2008/layout/HalfCircleOrganizationChart"/>
    <dgm:cxn modelId="{ADEC101B-BC92-482A-A755-0EB9AF182087}" type="presParOf" srcId="{C1B1570C-476B-487C-8C8B-CB651A65CD69}" destId="{E303BAA4-B46E-4C45-85B3-D3F2CE0D3FA3}" srcOrd="3" destOrd="0" presId="urn:microsoft.com/office/officeart/2008/layout/HalfCircleOrganizationChart"/>
    <dgm:cxn modelId="{2E2D824D-C4AD-4EC7-9D0F-8FD45B82F400}" type="presParOf" srcId="{56618277-6B5A-4FF2-B8B5-220C4E41DB32}" destId="{5A44F1F5-4898-4BC8-AD69-A9046508AB44}" srcOrd="1" destOrd="0" presId="urn:microsoft.com/office/officeart/2008/layout/HalfCircleOrganizationChart"/>
    <dgm:cxn modelId="{DE9B60E1-02DA-468C-9FFB-ADAD6812AC12}" type="presParOf" srcId="{56618277-6B5A-4FF2-B8B5-220C4E41DB32}" destId="{A8403EF7-E022-4870-B404-9D68B86CE612}" srcOrd="2" destOrd="0" presId="urn:microsoft.com/office/officeart/2008/layout/HalfCircleOrganizationChart"/>
    <dgm:cxn modelId="{A04C4ED3-45D9-448A-AC66-76B9B3E2B741}" type="presParOf" srcId="{884BD34C-6418-467E-94C0-A0D0D432A2AB}" destId="{D36C63BE-C718-44B2-B812-D580ADBB4A21}" srcOrd="4" destOrd="0" presId="urn:microsoft.com/office/officeart/2008/layout/HalfCircleOrganizationChart"/>
    <dgm:cxn modelId="{1D4D2AD9-7211-49A3-A3E9-EF72C7623AF9}" type="presParOf" srcId="{884BD34C-6418-467E-94C0-A0D0D432A2AB}" destId="{32B5E877-3FA6-4E58-875C-AD60796EC4D2}" srcOrd="5" destOrd="0" presId="urn:microsoft.com/office/officeart/2008/layout/HalfCircleOrganizationChart"/>
    <dgm:cxn modelId="{6F286F24-909C-49D3-BA0E-E23B12B82E1C}" type="presParOf" srcId="{32B5E877-3FA6-4E58-875C-AD60796EC4D2}" destId="{1B22CBC3-B06B-4AFC-99FD-472683A26938}" srcOrd="0" destOrd="0" presId="urn:microsoft.com/office/officeart/2008/layout/HalfCircleOrganizationChart"/>
    <dgm:cxn modelId="{2B7234E6-7697-4666-9E09-F81DE501F7C6}" type="presParOf" srcId="{1B22CBC3-B06B-4AFC-99FD-472683A26938}" destId="{B676F6D0-B172-4304-BEF5-3E453BF42158}" srcOrd="0" destOrd="0" presId="urn:microsoft.com/office/officeart/2008/layout/HalfCircleOrganizationChart"/>
    <dgm:cxn modelId="{6BB467E3-8E67-4BC6-8C58-2E0C19B054BD}" type="presParOf" srcId="{1B22CBC3-B06B-4AFC-99FD-472683A26938}" destId="{2FE20820-A2C2-44F8-A48D-D75132409EC4}" srcOrd="1" destOrd="0" presId="urn:microsoft.com/office/officeart/2008/layout/HalfCircleOrganizationChart"/>
    <dgm:cxn modelId="{1E16B620-F887-47A3-A3D5-315AC382892F}" type="presParOf" srcId="{1B22CBC3-B06B-4AFC-99FD-472683A26938}" destId="{38B676D3-4153-4FE4-8077-D98A1110516E}" srcOrd="2" destOrd="0" presId="urn:microsoft.com/office/officeart/2008/layout/HalfCircleOrganizationChart"/>
    <dgm:cxn modelId="{1DB48B42-404B-4722-A03A-8EBEE0D30E0D}" type="presParOf" srcId="{1B22CBC3-B06B-4AFC-99FD-472683A26938}" destId="{A4B22ED8-8F07-45D6-A52B-0C29BC87A2EE}" srcOrd="3" destOrd="0" presId="urn:microsoft.com/office/officeart/2008/layout/HalfCircleOrganizationChart"/>
    <dgm:cxn modelId="{7928B356-F60D-4B53-B86F-8A9C09E002DB}" type="presParOf" srcId="{32B5E877-3FA6-4E58-875C-AD60796EC4D2}" destId="{0D25A908-AC0B-4FB0-A614-CCF6B5F3CCC5}" srcOrd="1" destOrd="0" presId="urn:microsoft.com/office/officeart/2008/layout/HalfCircleOrganizationChart"/>
    <dgm:cxn modelId="{6A498B2B-C346-447B-B7FA-653D8CB904CD}" type="presParOf" srcId="{32B5E877-3FA6-4E58-875C-AD60796EC4D2}" destId="{B92BAC29-9914-49D9-8429-A102F5D678F8}" srcOrd="2" destOrd="0" presId="urn:microsoft.com/office/officeart/2008/layout/HalfCircleOrganizationChart"/>
    <dgm:cxn modelId="{E62028CD-3614-4648-A358-98EAB0748193}" type="presParOf" srcId="{16A2747C-763B-41C4-90EA-CCE5FA615B82}" destId="{7D88309A-35D0-40CB-BFCE-2EC87A75F44D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8A11C4-F5C3-440D-A4F3-BA741A9FC521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AA4263BA-2605-47C7-8305-E5D0E8816387}">
      <dgm:prSet phldrT="[Text]"/>
      <dgm:spPr/>
      <dgm:t>
        <a:bodyPr/>
        <a:lstStyle/>
        <a:p>
          <a:r>
            <a:rPr lang="en-IE" dirty="0" smtClean="0"/>
            <a:t>Link Workers (7)</a:t>
          </a:r>
          <a:endParaRPr lang="en-IE" dirty="0"/>
        </a:p>
      </dgm:t>
    </dgm:pt>
    <dgm:pt modelId="{24A6CE53-2F88-4A9A-97FD-C8C552263FBE}" type="parTrans" cxnId="{936C4CEE-44AF-42EA-9AB1-64060DDF25A4}">
      <dgm:prSet/>
      <dgm:spPr/>
      <dgm:t>
        <a:bodyPr/>
        <a:lstStyle/>
        <a:p>
          <a:endParaRPr lang="en-IE"/>
        </a:p>
      </dgm:t>
    </dgm:pt>
    <dgm:pt modelId="{3D2C7D19-0315-4C2A-B563-080B56706EEA}" type="sibTrans" cxnId="{936C4CEE-44AF-42EA-9AB1-64060DDF25A4}">
      <dgm:prSet/>
      <dgm:spPr/>
      <dgm:t>
        <a:bodyPr/>
        <a:lstStyle/>
        <a:p>
          <a:endParaRPr lang="en-IE"/>
        </a:p>
      </dgm:t>
    </dgm:pt>
    <dgm:pt modelId="{E6191E8F-471B-401E-AAA1-19299D4DED62}">
      <dgm:prSet phldrT="[Text]"/>
      <dgm:spPr/>
      <dgm:t>
        <a:bodyPr/>
        <a:lstStyle/>
        <a:p>
          <a:r>
            <a:rPr lang="en-IE" dirty="0" smtClean="0"/>
            <a:t>7 Social Care Workers who provide link in support</a:t>
          </a:r>
          <a:endParaRPr lang="en-IE" dirty="0"/>
        </a:p>
      </dgm:t>
    </dgm:pt>
    <dgm:pt modelId="{4FAEA255-1758-4BC2-9153-D70D0B07EB04}" type="parTrans" cxnId="{6C14CEE6-4E3B-406A-B1D1-E34D9E0F4C33}">
      <dgm:prSet/>
      <dgm:spPr/>
      <dgm:t>
        <a:bodyPr/>
        <a:lstStyle/>
        <a:p>
          <a:endParaRPr lang="en-IE"/>
        </a:p>
      </dgm:t>
    </dgm:pt>
    <dgm:pt modelId="{29A92B00-711E-4C14-942F-9C66DEE4CB12}" type="sibTrans" cxnId="{6C14CEE6-4E3B-406A-B1D1-E34D9E0F4C33}">
      <dgm:prSet/>
      <dgm:spPr/>
      <dgm:t>
        <a:bodyPr/>
        <a:lstStyle/>
        <a:p>
          <a:endParaRPr lang="en-IE"/>
        </a:p>
      </dgm:t>
    </dgm:pt>
    <dgm:pt modelId="{59A4DC50-A96B-4DBD-B75A-0605793C4155}">
      <dgm:prSet phldrT="[Text]"/>
      <dgm:spPr/>
      <dgm:t>
        <a:bodyPr/>
        <a:lstStyle/>
        <a:p>
          <a:r>
            <a:rPr lang="en-IE" dirty="0" smtClean="0"/>
            <a:t>Provide Support  to assigned families</a:t>
          </a:r>
          <a:endParaRPr lang="en-IE" dirty="0"/>
        </a:p>
      </dgm:t>
    </dgm:pt>
    <dgm:pt modelId="{0179BD68-2419-497D-885E-1F9C211E3D51}" type="parTrans" cxnId="{554D0669-CD2D-4B46-B92A-70DEA1404F69}">
      <dgm:prSet/>
      <dgm:spPr/>
      <dgm:t>
        <a:bodyPr/>
        <a:lstStyle/>
        <a:p>
          <a:endParaRPr lang="en-IE"/>
        </a:p>
      </dgm:t>
    </dgm:pt>
    <dgm:pt modelId="{14D8B8F5-4D96-48D6-A52A-CB8948277EB5}" type="sibTrans" cxnId="{554D0669-CD2D-4B46-B92A-70DEA1404F69}">
      <dgm:prSet/>
      <dgm:spPr/>
      <dgm:t>
        <a:bodyPr/>
        <a:lstStyle/>
        <a:p>
          <a:endParaRPr lang="en-IE"/>
        </a:p>
      </dgm:t>
    </dgm:pt>
    <dgm:pt modelId="{EAF862BC-4A4E-43F8-9735-33B0650ECC53}">
      <dgm:prSet phldrT="[Text]"/>
      <dgm:spPr/>
      <dgm:t>
        <a:bodyPr/>
        <a:lstStyle/>
        <a:p>
          <a:r>
            <a:rPr lang="en-IE" dirty="0" smtClean="0"/>
            <a:t>Care Attendants (8)</a:t>
          </a:r>
          <a:endParaRPr lang="en-IE" dirty="0"/>
        </a:p>
      </dgm:t>
    </dgm:pt>
    <dgm:pt modelId="{8308AA9E-098D-4732-B3EF-50F902173232}" type="parTrans" cxnId="{ADB4BA2A-D194-480E-BFEB-04E7067F27F1}">
      <dgm:prSet/>
      <dgm:spPr/>
      <dgm:t>
        <a:bodyPr/>
        <a:lstStyle/>
        <a:p>
          <a:endParaRPr lang="en-IE"/>
        </a:p>
      </dgm:t>
    </dgm:pt>
    <dgm:pt modelId="{2F568B0A-10E0-44C4-9AE3-03526C847BD5}" type="sibTrans" cxnId="{ADB4BA2A-D194-480E-BFEB-04E7067F27F1}">
      <dgm:prSet/>
      <dgm:spPr/>
      <dgm:t>
        <a:bodyPr/>
        <a:lstStyle/>
        <a:p>
          <a:endParaRPr lang="en-IE"/>
        </a:p>
      </dgm:t>
    </dgm:pt>
    <dgm:pt modelId="{EB1B13E6-D59E-4612-BF5C-EE6C74E7EC06}">
      <dgm:prSet phldrT="[Text]"/>
      <dgm:spPr/>
      <dgm:t>
        <a:bodyPr/>
        <a:lstStyle/>
        <a:p>
          <a:r>
            <a:rPr lang="en-IE" dirty="0" smtClean="0"/>
            <a:t>Support Social Care Workers</a:t>
          </a:r>
          <a:endParaRPr lang="en-IE" dirty="0"/>
        </a:p>
      </dgm:t>
    </dgm:pt>
    <dgm:pt modelId="{4E8550E7-B37B-40D6-B1B7-3352658B517A}" type="parTrans" cxnId="{BF5ED170-4104-4E3A-840F-D9EBE37425B7}">
      <dgm:prSet/>
      <dgm:spPr/>
      <dgm:t>
        <a:bodyPr/>
        <a:lstStyle/>
        <a:p>
          <a:endParaRPr lang="en-IE"/>
        </a:p>
      </dgm:t>
    </dgm:pt>
    <dgm:pt modelId="{4D832ECB-E6BC-44FB-BEBA-DF1AE6DFB9EA}" type="sibTrans" cxnId="{BF5ED170-4104-4E3A-840F-D9EBE37425B7}">
      <dgm:prSet/>
      <dgm:spPr/>
      <dgm:t>
        <a:bodyPr/>
        <a:lstStyle/>
        <a:p>
          <a:endParaRPr lang="en-IE"/>
        </a:p>
      </dgm:t>
    </dgm:pt>
    <dgm:pt modelId="{C127E6BA-38C1-4D32-A019-88ED5359223F}">
      <dgm:prSet phldrT="[Text]"/>
      <dgm:spPr/>
      <dgm:t>
        <a:bodyPr/>
        <a:lstStyle/>
        <a:p>
          <a:r>
            <a:rPr lang="en-IE" dirty="0" smtClean="0"/>
            <a:t>Provide support to families during both night and day</a:t>
          </a:r>
          <a:endParaRPr lang="en-IE" dirty="0"/>
        </a:p>
      </dgm:t>
    </dgm:pt>
    <dgm:pt modelId="{C63F4FAF-F9EE-4085-9D5C-DFD4A25AD2D5}" type="parTrans" cxnId="{8E522BEC-2A83-4C09-9DDB-E889ECC54546}">
      <dgm:prSet/>
      <dgm:spPr/>
      <dgm:t>
        <a:bodyPr/>
        <a:lstStyle/>
        <a:p>
          <a:endParaRPr lang="en-IE"/>
        </a:p>
      </dgm:t>
    </dgm:pt>
    <dgm:pt modelId="{A67A6A0C-8D2B-4750-AD9E-3C5841ED8A83}" type="sibTrans" cxnId="{8E522BEC-2A83-4C09-9DDB-E889ECC54546}">
      <dgm:prSet/>
      <dgm:spPr/>
      <dgm:t>
        <a:bodyPr/>
        <a:lstStyle/>
        <a:p>
          <a:endParaRPr lang="en-IE"/>
        </a:p>
      </dgm:t>
    </dgm:pt>
    <dgm:pt modelId="{140625B5-6DB2-4FA9-8F37-435181F123B2}">
      <dgm:prSet phldrT="[Text]"/>
      <dgm:spPr/>
      <dgm:t>
        <a:bodyPr/>
        <a:lstStyle/>
        <a:p>
          <a:r>
            <a:rPr lang="en-IE" dirty="0" smtClean="0"/>
            <a:t>Housing Case Workers (4)</a:t>
          </a:r>
          <a:endParaRPr lang="en-IE" dirty="0"/>
        </a:p>
      </dgm:t>
    </dgm:pt>
    <dgm:pt modelId="{04B2F676-F400-423C-A7EA-674856DFFF9D}" type="parTrans" cxnId="{85809141-382B-4124-A40A-862BCF562CD2}">
      <dgm:prSet/>
      <dgm:spPr/>
      <dgm:t>
        <a:bodyPr/>
        <a:lstStyle/>
        <a:p>
          <a:endParaRPr lang="en-IE"/>
        </a:p>
      </dgm:t>
    </dgm:pt>
    <dgm:pt modelId="{404C9595-D2CC-43E6-AA27-D4E00B688A7F}" type="sibTrans" cxnId="{85809141-382B-4124-A40A-862BCF562CD2}">
      <dgm:prSet/>
      <dgm:spPr/>
      <dgm:t>
        <a:bodyPr/>
        <a:lstStyle/>
        <a:p>
          <a:endParaRPr lang="en-IE"/>
        </a:p>
      </dgm:t>
    </dgm:pt>
    <dgm:pt modelId="{5831CB3F-F122-43D0-92C7-791BE31BA70D}">
      <dgm:prSet phldrT="[Text]"/>
      <dgm:spPr/>
      <dgm:t>
        <a:bodyPr/>
        <a:lstStyle/>
        <a:p>
          <a:r>
            <a:rPr lang="en-IE" dirty="0" smtClean="0"/>
            <a:t>Provide Housing Support</a:t>
          </a:r>
          <a:endParaRPr lang="en-IE" dirty="0"/>
        </a:p>
      </dgm:t>
    </dgm:pt>
    <dgm:pt modelId="{204D4F0F-977F-4630-B083-46B1D89222C5}" type="parTrans" cxnId="{64695406-557C-4194-9D0B-8C19A043075B}">
      <dgm:prSet/>
      <dgm:spPr/>
      <dgm:t>
        <a:bodyPr/>
        <a:lstStyle/>
        <a:p>
          <a:endParaRPr lang="en-IE"/>
        </a:p>
      </dgm:t>
    </dgm:pt>
    <dgm:pt modelId="{A6BF821D-4162-499E-A0CB-E6814BC67A08}" type="sibTrans" cxnId="{64695406-557C-4194-9D0B-8C19A043075B}">
      <dgm:prSet/>
      <dgm:spPr/>
      <dgm:t>
        <a:bodyPr/>
        <a:lstStyle/>
        <a:p>
          <a:endParaRPr lang="en-IE"/>
        </a:p>
      </dgm:t>
    </dgm:pt>
    <dgm:pt modelId="{F2E2BBA5-11F5-41FD-A176-7F8F7037AC90}">
      <dgm:prSet phldrT="[Text]"/>
      <dgm:spPr/>
      <dgm:t>
        <a:bodyPr/>
        <a:lstStyle/>
        <a:p>
          <a:r>
            <a:rPr lang="en-IE" dirty="0" smtClean="0"/>
            <a:t>Provide housing support to assigned families </a:t>
          </a:r>
          <a:endParaRPr lang="en-IE" dirty="0"/>
        </a:p>
      </dgm:t>
    </dgm:pt>
    <dgm:pt modelId="{A0D19CD7-A398-4622-84B4-9A1AF5A7DA51}" type="parTrans" cxnId="{0CD19993-D69E-48B4-8458-3F316C30DDCE}">
      <dgm:prSet/>
      <dgm:spPr/>
      <dgm:t>
        <a:bodyPr/>
        <a:lstStyle/>
        <a:p>
          <a:endParaRPr lang="en-IE"/>
        </a:p>
      </dgm:t>
    </dgm:pt>
    <dgm:pt modelId="{9F2F6724-4F9D-449B-BF04-60B92531D146}" type="sibTrans" cxnId="{0CD19993-D69E-48B4-8458-3F316C30DDCE}">
      <dgm:prSet/>
      <dgm:spPr/>
      <dgm:t>
        <a:bodyPr/>
        <a:lstStyle/>
        <a:p>
          <a:endParaRPr lang="en-IE"/>
        </a:p>
      </dgm:t>
    </dgm:pt>
    <dgm:pt modelId="{7AF20373-EC52-4A72-AF9A-8082CC5F2198}">
      <dgm:prSet phldrT="[Text]"/>
      <dgm:spPr/>
      <dgm:t>
        <a:bodyPr/>
        <a:lstStyle/>
        <a:p>
          <a:r>
            <a:rPr lang="en-IE" dirty="0" smtClean="0"/>
            <a:t>Night Project Workers (2)</a:t>
          </a:r>
          <a:endParaRPr lang="en-IE" dirty="0"/>
        </a:p>
      </dgm:t>
    </dgm:pt>
    <dgm:pt modelId="{7228FAE4-DA18-446D-A629-59A68AF6FE0B}" type="parTrans" cxnId="{425D9BB1-55FE-4E94-A6FE-817D86AFEEC3}">
      <dgm:prSet/>
      <dgm:spPr/>
      <dgm:t>
        <a:bodyPr/>
        <a:lstStyle/>
        <a:p>
          <a:endParaRPr lang="en-IE"/>
        </a:p>
      </dgm:t>
    </dgm:pt>
    <dgm:pt modelId="{FBC5BF0E-F747-4BF1-89DC-815AE62DF956}" type="sibTrans" cxnId="{425D9BB1-55FE-4E94-A6FE-817D86AFEEC3}">
      <dgm:prSet/>
      <dgm:spPr/>
      <dgm:t>
        <a:bodyPr/>
        <a:lstStyle/>
        <a:p>
          <a:endParaRPr lang="en-IE"/>
        </a:p>
      </dgm:t>
    </dgm:pt>
    <dgm:pt modelId="{7E20BC2F-EC4A-40C1-85AC-F164BC1540F8}">
      <dgm:prSet phldrT="[Text]"/>
      <dgm:spPr/>
      <dgm:t>
        <a:bodyPr/>
        <a:lstStyle/>
        <a:p>
          <a:r>
            <a:rPr lang="en-IE" dirty="0" smtClean="0"/>
            <a:t>Support families at night </a:t>
          </a:r>
          <a:endParaRPr lang="en-IE" dirty="0"/>
        </a:p>
      </dgm:t>
    </dgm:pt>
    <dgm:pt modelId="{F4C13179-D214-4BA2-8D1A-A327E3516F25}" type="parTrans" cxnId="{16F9AF54-224D-4CF2-9BC8-41AA34D981B7}">
      <dgm:prSet/>
      <dgm:spPr/>
      <dgm:t>
        <a:bodyPr/>
        <a:lstStyle/>
        <a:p>
          <a:endParaRPr lang="en-IE"/>
        </a:p>
      </dgm:t>
    </dgm:pt>
    <dgm:pt modelId="{D8F1FA98-17DE-462E-B4D8-BDC2B7A8A02B}" type="sibTrans" cxnId="{16F9AF54-224D-4CF2-9BC8-41AA34D981B7}">
      <dgm:prSet/>
      <dgm:spPr/>
      <dgm:t>
        <a:bodyPr/>
        <a:lstStyle/>
        <a:p>
          <a:endParaRPr lang="en-IE"/>
        </a:p>
      </dgm:t>
    </dgm:pt>
    <dgm:pt modelId="{26704361-6415-4F88-BA5C-77885A6F86E5}">
      <dgm:prSet phldrT="[Text]" phldr="1"/>
      <dgm:spPr/>
      <dgm:t>
        <a:bodyPr/>
        <a:lstStyle/>
        <a:p>
          <a:endParaRPr lang="en-IE" dirty="0"/>
        </a:p>
      </dgm:t>
    </dgm:pt>
    <dgm:pt modelId="{4427F51C-AD30-4266-97C8-8CEEE50C663C}" type="parTrans" cxnId="{FED9DEA5-F4EC-4C2B-A7E5-A8F5A6485B58}">
      <dgm:prSet/>
      <dgm:spPr/>
      <dgm:t>
        <a:bodyPr/>
        <a:lstStyle/>
        <a:p>
          <a:endParaRPr lang="en-IE"/>
        </a:p>
      </dgm:t>
    </dgm:pt>
    <dgm:pt modelId="{3C040CE8-3E1E-445A-B586-45C3220DE881}" type="sibTrans" cxnId="{FED9DEA5-F4EC-4C2B-A7E5-A8F5A6485B58}">
      <dgm:prSet/>
      <dgm:spPr/>
      <dgm:t>
        <a:bodyPr/>
        <a:lstStyle/>
        <a:p>
          <a:endParaRPr lang="en-IE"/>
        </a:p>
      </dgm:t>
    </dgm:pt>
    <dgm:pt modelId="{5A9DA3F1-C2B0-4828-A3CD-DFB306D3918F}">
      <dgm:prSet phldrT="[Text]"/>
      <dgm:spPr/>
      <dgm:t>
        <a:bodyPr/>
        <a:lstStyle/>
        <a:p>
          <a:endParaRPr lang="en-IE" dirty="0"/>
        </a:p>
      </dgm:t>
    </dgm:pt>
    <dgm:pt modelId="{4D8B8FE6-0A59-4EC5-AA43-AC1CCCBF9038}" type="parTrans" cxnId="{8AE1F2F8-82B9-4312-BB85-C6D7724309A2}">
      <dgm:prSet/>
      <dgm:spPr/>
      <dgm:t>
        <a:bodyPr/>
        <a:lstStyle/>
        <a:p>
          <a:endParaRPr lang="en-IE"/>
        </a:p>
      </dgm:t>
    </dgm:pt>
    <dgm:pt modelId="{84418408-23EB-4087-A868-97E89E4182BA}" type="sibTrans" cxnId="{8AE1F2F8-82B9-4312-BB85-C6D7724309A2}">
      <dgm:prSet/>
      <dgm:spPr/>
      <dgm:t>
        <a:bodyPr/>
        <a:lstStyle/>
        <a:p>
          <a:endParaRPr lang="en-IE"/>
        </a:p>
      </dgm:t>
    </dgm:pt>
    <dgm:pt modelId="{CF9B52CF-91BC-4BAF-8732-FD909E4D59CC}" type="pres">
      <dgm:prSet presAssocID="{578A11C4-F5C3-440D-A4F3-BA741A9FC5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3DEF3838-D1FE-4A11-B157-5DD22B7E89B7}" type="pres">
      <dgm:prSet presAssocID="{AA4263BA-2605-47C7-8305-E5D0E8816387}" presName="node" presStyleLbl="node1" presStyleIdx="0" presStyleCnt="4" custScaleX="73628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8C5749B-26B9-4551-88DF-4AE1D19FB33F}" type="pres">
      <dgm:prSet presAssocID="{3D2C7D19-0315-4C2A-B563-080B56706EEA}" presName="sibTrans" presStyleCnt="0"/>
      <dgm:spPr/>
    </dgm:pt>
    <dgm:pt modelId="{BFDDAB82-66BB-4142-AEBE-27AE7F65E0F2}" type="pres">
      <dgm:prSet presAssocID="{EAF862BC-4A4E-43F8-9735-33B0650ECC53}" presName="node" presStyleLbl="node1" presStyleIdx="1" presStyleCnt="4" custScaleX="68748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A00F3DE-B7B3-43E4-8E09-38104E5F89F7}" type="pres">
      <dgm:prSet presAssocID="{2F568B0A-10E0-44C4-9AE3-03526C847BD5}" presName="sibTrans" presStyleCnt="0"/>
      <dgm:spPr/>
    </dgm:pt>
    <dgm:pt modelId="{48FA32D9-6FF1-49A7-8A1F-27E53EC8EC88}" type="pres">
      <dgm:prSet presAssocID="{140625B5-6DB2-4FA9-8F37-435181F123B2}" presName="node" presStyleLbl="node1" presStyleIdx="2" presStyleCnt="4" custScaleX="72239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5B8FDC1-014B-47AB-960F-F18EECCD3CFC}" type="pres">
      <dgm:prSet presAssocID="{404C9595-D2CC-43E6-AA27-D4E00B688A7F}" presName="sibTrans" presStyleCnt="0"/>
      <dgm:spPr/>
    </dgm:pt>
    <dgm:pt modelId="{1041621F-ACB6-44DD-A256-6D6272DD0386}" type="pres">
      <dgm:prSet presAssocID="{7AF20373-EC52-4A72-AF9A-8082CC5F2198}" presName="node" presStyleLbl="node1" presStyleIdx="3" presStyleCnt="4" custScaleX="7334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7E984038-1827-413C-A7BF-F9454D631F30}" type="presOf" srcId="{7AF20373-EC52-4A72-AF9A-8082CC5F2198}" destId="{1041621F-ACB6-44DD-A256-6D6272DD0386}" srcOrd="0" destOrd="0" presId="urn:microsoft.com/office/officeart/2005/8/layout/hList6"/>
    <dgm:cxn modelId="{E104CAA9-3504-40BA-B2E0-97A0829D7B09}" type="presOf" srcId="{140625B5-6DB2-4FA9-8F37-435181F123B2}" destId="{48FA32D9-6FF1-49A7-8A1F-27E53EC8EC88}" srcOrd="0" destOrd="0" presId="urn:microsoft.com/office/officeart/2005/8/layout/hList6"/>
    <dgm:cxn modelId="{2521363B-7904-4A28-9130-226C41A75E25}" type="presOf" srcId="{26704361-6415-4F88-BA5C-77885A6F86E5}" destId="{1041621F-ACB6-44DD-A256-6D6272DD0386}" srcOrd="0" destOrd="2" presId="urn:microsoft.com/office/officeart/2005/8/layout/hList6"/>
    <dgm:cxn modelId="{ED5C56F1-378D-472F-B36A-EFC5AE0035ED}" type="presOf" srcId="{EB1B13E6-D59E-4612-BF5C-EE6C74E7EC06}" destId="{BFDDAB82-66BB-4142-AEBE-27AE7F65E0F2}" srcOrd="0" destOrd="1" presId="urn:microsoft.com/office/officeart/2005/8/layout/hList6"/>
    <dgm:cxn modelId="{BF5ED170-4104-4E3A-840F-D9EBE37425B7}" srcId="{EAF862BC-4A4E-43F8-9735-33B0650ECC53}" destId="{EB1B13E6-D59E-4612-BF5C-EE6C74E7EC06}" srcOrd="0" destOrd="0" parTransId="{4E8550E7-B37B-40D6-B1B7-3352658B517A}" sibTransId="{4D832ECB-E6BC-44FB-BEBA-DF1AE6DFB9EA}"/>
    <dgm:cxn modelId="{23D57764-A502-4B72-9ED1-B840AA9E1AC9}" type="presOf" srcId="{5831CB3F-F122-43D0-92C7-791BE31BA70D}" destId="{48FA32D9-6FF1-49A7-8A1F-27E53EC8EC88}" srcOrd="0" destOrd="1" presId="urn:microsoft.com/office/officeart/2005/8/layout/hList6"/>
    <dgm:cxn modelId="{0726C7DD-D76F-4D1A-A8C7-3CA8E80483AF}" type="presOf" srcId="{5A9DA3F1-C2B0-4828-A3CD-DFB306D3918F}" destId="{3DEF3838-D1FE-4A11-B157-5DD22B7E89B7}" srcOrd="0" destOrd="3" presId="urn:microsoft.com/office/officeart/2005/8/layout/hList6"/>
    <dgm:cxn modelId="{39DBBF8D-1539-4D34-8FDE-63B7D6842503}" type="presOf" srcId="{F2E2BBA5-11F5-41FD-A176-7F8F7037AC90}" destId="{48FA32D9-6FF1-49A7-8A1F-27E53EC8EC88}" srcOrd="0" destOrd="2" presId="urn:microsoft.com/office/officeart/2005/8/layout/hList6"/>
    <dgm:cxn modelId="{9CC8317F-B79C-4694-B397-F80589839802}" type="presOf" srcId="{C127E6BA-38C1-4D32-A019-88ED5359223F}" destId="{BFDDAB82-66BB-4142-AEBE-27AE7F65E0F2}" srcOrd="0" destOrd="2" presId="urn:microsoft.com/office/officeart/2005/8/layout/hList6"/>
    <dgm:cxn modelId="{425D9BB1-55FE-4E94-A6FE-817D86AFEEC3}" srcId="{578A11C4-F5C3-440D-A4F3-BA741A9FC521}" destId="{7AF20373-EC52-4A72-AF9A-8082CC5F2198}" srcOrd="3" destOrd="0" parTransId="{7228FAE4-DA18-446D-A629-59A68AF6FE0B}" sibTransId="{FBC5BF0E-F747-4BF1-89DC-815AE62DF956}"/>
    <dgm:cxn modelId="{64695406-557C-4194-9D0B-8C19A043075B}" srcId="{140625B5-6DB2-4FA9-8F37-435181F123B2}" destId="{5831CB3F-F122-43D0-92C7-791BE31BA70D}" srcOrd="0" destOrd="0" parTransId="{204D4F0F-977F-4630-B083-46B1D89222C5}" sibTransId="{A6BF821D-4162-499E-A0CB-E6814BC67A08}"/>
    <dgm:cxn modelId="{FED9DEA5-F4EC-4C2B-A7E5-A8F5A6485B58}" srcId="{7AF20373-EC52-4A72-AF9A-8082CC5F2198}" destId="{26704361-6415-4F88-BA5C-77885A6F86E5}" srcOrd="1" destOrd="0" parTransId="{4427F51C-AD30-4266-97C8-8CEEE50C663C}" sibTransId="{3C040CE8-3E1E-445A-B586-45C3220DE881}"/>
    <dgm:cxn modelId="{78E3FCE8-E9AA-425A-924D-BB1148B4A3DD}" type="presOf" srcId="{E6191E8F-471B-401E-AAA1-19299D4DED62}" destId="{3DEF3838-D1FE-4A11-B157-5DD22B7E89B7}" srcOrd="0" destOrd="1" presId="urn:microsoft.com/office/officeart/2005/8/layout/hList6"/>
    <dgm:cxn modelId="{E35A31F2-FA44-485C-B2F4-6EAD2F7698BC}" type="presOf" srcId="{EAF862BC-4A4E-43F8-9735-33B0650ECC53}" destId="{BFDDAB82-66BB-4142-AEBE-27AE7F65E0F2}" srcOrd="0" destOrd="0" presId="urn:microsoft.com/office/officeart/2005/8/layout/hList6"/>
    <dgm:cxn modelId="{0CD19993-D69E-48B4-8458-3F316C30DDCE}" srcId="{140625B5-6DB2-4FA9-8F37-435181F123B2}" destId="{F2E2BBA5-11F5-41FD-A176-7F8F7037AC90}" srcOrd="1" destOrd="0" parTransId="{A0D19CD7-A398-4622-84B4-9A1AF5A7DA51}" sibTransId="{9F2F6724-4F9D-449B-BF04-60B92531D146}"/>
    <dgm:cxn modelId="{554D0669-CD2D-4B46-B92A-70DEA1404F69}" srcId="{AA4263BA-2605-47C7-8305-E5D0E8816387}" destId="{59A4DC50-A96B-4DBD-B75A-0605793C4155}" srcOrd="1" destOrd="0" parTransId="{0179BD68-2419-497D-885E-1F9C211E3D51}" sibTransId="{14D8B8F5-4D96-48D6-A52A-CB8948277EB5}"/>
    <dgm:cxn modelId="{6C14CEE6-4E3B-406A-B1D1-E34D9E0F4C33}" srcId="{AA4263BA-2605-47C7-8305-E5D0E8816387}" destId="{E6191E8F-471B-401E-AAA1-19299D4DED62}" srcOrd="0" destOrd="0" parTransId="{4FAEA255-1758-4BC2-9153-D70D0B07EB04}" sibTransId="{29A92B00-711E-4C14-942F-9C66DEE4CB12}"/>
    <dgm:cxn modelId="{2AA9D5EE-D44D-41D1-961C-A8AB7F1E81D4}" type="presOf" srcId="{AA4263BA-2605-47C7-8305-E5D0E8816387}" destId="{3DEF3838-D1FE-4A11-B157-5DD22B7E89B7}" srcOrd="0" destOrd="0" presId="urn:microsoft.com/office/officeart/2005/8/layout/hList6"/>
    <dgm:cxn modelId="{8E522BEC-2A83-4C09-9DDB-E889ECC54546}" srcId="{EAF862BC-4A4E-43F8-9735-33B0650ECC53}" destId="{C127E6BA-38C1-4D32-A019-88ED5359223F}" srcOrd="1" destOrd="0" parTransId="{C63F4FAF-F9EE-4085-9D5C-DFD4A25AD2D5}" sibTransId="{A67A6A0C-8D2B-4750-AD9E-3C5841ED8A83}"/>
    <dgm:cxn modelId="{936C4CEE-44AF-42EA-9AB1-64060DDF25A4}" srcId="{578A11C4-F5C3-440D-A4F3-BA741A9FC521}" destId="{AA4263BA-2605-47C7-8305-E5D0E8816387}" srcOrd="0" destOrd="0" parTransId="{24A6CE53-2F88-4A9A-97FD-C8C552263FBE}" sibTransId="{3D2C7D19-0315-4C2A-B563-080B56706EEA}"/>
    <dgm:cxn modelId="{57B334A0-4B9A-4DC7-BA67-DFB12BB833A9}" type="presOf" srcId="{578A11C4-F5C3-440D-A4F3-BA741A9FC521}" destId="{CF9B52CF-91BC-4BAF-8732-FD909E4D59CC}" srcOrd="0" destOrd="0" presId="urn:microsoft.com/office/officeart/2005/8/layout/hList6"/>
    <dgm:cxn modelId="{8AE1F2F8-82B9-4312-BB85-C6D7724309A2}" srcId="{AA4263BA-2605-47C7-8305-E5D0E8816387}" destId="{5A9DA3F1-C2B0-4828-A3CD-DFB306D3918F}" srcOrd="2" destOrd="0" parTransId="{4D8B8FE6-0A59-4EC5-AA43-AC1CCCBF9038}" sibTransId="{84418408-23EB-4087-A868-97E89E4182BA}"/>
    <dgm:cxn modelId="{FE9AE0DC-3500-44B6-B754-C13F017A6FB7}" type="presOf" srcId="{7E20BC2F-EC4A-40C1-85AC-F164BC1540F8}" destId="{1041621F-ACB6-44DD-A256-6D6272DD0386}" srcOrd="0" destOrd="1" presId="urn:microsoft.com/office/officeart/2005/8/layout/hList6"/>
    <dgm:cxn modelId="{2FA1CB03-0DE7-49CE-9A1D-1B45283CF2BC}" type="presOf" srcId="{59A4DC50-A96B-4DBD-B75A-0605793C4155}" destId="{3DEF3838-D1FE-4A11-B157-5DD22B7E89B7}" srcOrd="0" destOrd="2" presId="urn:microsoft.com/office/officeart/2005/8/layout/hList6"/>
    <dgm:cxn modelId="{ADB4BA2A-D194-480E-BFEB-04E7067F27F1}" srcId="{578A11C4-F5C3-440D-A4F3-BA741A9FC521}" destId="{EAF862BC-4A4E-43F8-9735-33B0650ECC53}" srcOrd="1" destOrd="0" parTransId="{8308AA9E-098D-4732-B3EF-50F902173232}" sibTransId="{2F568B0A-10E0-44C4-9AE3-03526C847BD5}"/>
    <dgm:cxn modelId="{16F9AF54-224D-4CF2-9BC8-41AA34D981B7}" srcId="{7AF20373-EC52-4A72-AF9A-8082CC5F2198}" destId="{7E20BC2F-EC4A-40C1-85AC-F164BC1540F8}" srcOrd="0" destOrd="0" parTransId="{F4C13179-D214-4BA2-8D1A-A327E3516F25}" sibTransId="{D8F1FA98-17DE-462E-B4D8-BDC2B7A8A02B}"/>
    <dgm:cxn modelId="{85809141-382B-4124-A40A-862BCF562CD2}" srcId="{578A11C4-F5C3-440D-A4F3-BA741A9FC521}" destId="{140625B5-6DB2-4FA9-8F37-435181F123B2}" srcOrd="2" destOrd="0" parTransId="{04B2F676-F400-423C-A7EA-674856DFFF9D}" sibTransId="{404C9595-D2CC-43E6-AA27-D4E00B688A7F}"/>
    <dgm:cxn modelId="{5F42742B-AED2-4D7F-8983-E6FE7E683155}" type="presParOf" srcId="{CF9B52CF-91BC-4BAF-8732-FD909E4D59CC}" destId="{3DEF3838-D1FE-4A11-B157-5DD22B7E89B7}" srcOrd="0" destOrd="0" presId="urn:microsoft.com/office/officeart/2005/8/layout/hList6"/>
    <dgm:cxn modelId="{7982C192-F551-4BD4-98D1-CCBF4A85B7C4}" type="presParOf" srcId="{CF9B52CF-91BC-4BAF-8732-FD909E4D59CC}" destId="{C8C5749B-26B9-4551-88DF-4AE1D19FB33F}" srcOrd="1" destOrd="0" presId="urn:microsoft.com/office/officeart/2005/8/layout/hList6"/>
    <dgm:cxn modelId="{B60FF435-5EF9-4395-B6A1-9B427ADA9C7E}" type="presParOf" srcId="{CF9B52CF-91BC-4BAF-8732-FD909E4D59CC}" destId="{BFDDAB82-66BB-4142-AEBE-27AE7F65E0F2}" srcOrd="2" destOrd="0" presId="urn:microsoft.com/office/officeart/2005/8/layout/hList6"/>
    <dgm:cxn modelId="{310EAC69-18D9-44AD-83A3-7BCE44D16E30}" type="presParOf" srcId="{CF9B52CF-91BC-4BAF-8732-FD909E4D59CC}" destId="{3A00F3DE-B7B3-43E4-8E09-38104E5F89F7}" srcOrd="3" destOrd="0" presId="urn:microsoft.com/office/officeart/2005/8/layout/hList6"/>
    <dgm:cxn modelId="{A02086AC-4957-4115-B5A5-F40BBB663CF9}" type="presParOf" srcId="{CF9B52CF-91BC-4BAF-8732-FD909E4D59CC}" destId="{48FA32D9-6FF1-49A7-8A1F-27E53EC8EC88}" srcOrd="4" destOrd="0" presId="urn:microsoft.com/office/officeart/2005/8/layout/hList6"/>
    <dgm:cxn modelId="{EAD99BDF-2434-4E20-882E-14A8EBA0BF8F}" type="presParOf" srcId="{CF9B52CF-91BC-4BAF-8732-FD909E4D59CC}" destId="{45B8FDC1-014B-47AB-960F-F18EECCD3CFC}" srcOrd="5" destOrd="0" presId="urn:microsoft.com/office/officeart/2005/8/layout/hList6"/>
    <dgm:cxn modelId="{045C4FA2-E29D-4C6B-9857-3B91B5805BD8}" type="presParOf" srcId="{CF9B52CF-91BC-4BAF-8732-FD909E4D59CC}" destId="{1041621F-ACB6-44DD-A256-6D6272DD0386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9B6D8E-1E96-4B15-BDDE-4B4A969A39E6}" type="doc">
      <dgm:prSet loTypeId="urn:microsoft.com/office/officeart/2005/8/layout/hProcess6" loCatId="process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en-IE"/>
        </a:p>
      </dgm:t>
    </dgm:pt>
    <dgm:pt modelId="{B5F4456B-8B6C-4E7F-85F8-FB63500893E7}">
      <dgm:prSet phldrT="[Text]"/>
      <dgm:spPr/>
      <dgm:t>
        <a:bodyPr/>
        <a:lstStyle/>
        <a:p>
          <a:r>
            <a:rPr lang="en-IE" dirty="0" smtClean="0"/>
            <a:t>Support Provided </a:t>
          </a:r>
          <a:endParaRPr lang="en-IE" dirty="0"/>
        </a:p>
      </dgm:t>
    </dgm:pt>
    <dgm:pt modelId="{49739180-FF2F-40FC-A209-037F8FACA0E8}" type="parTrans" cxnId="{62A956AC-50A7-4FB2-A697-69F77A9B0781}">
      <dgm:prSet/>
      <dgm:spPr/>
      <dgm:t>
        <a:bodyPr/>
        <a:lstStyle/>
        <a:p>
          <a:endParaRPr lang="en-IE"/>
        </a:p>
      </dgm:t>
    </dgm:pt>
    <dgm:pt modelId="{ADFCC9F1-E60B-4241-AB90-C6549DA10199}" type="sibTrans" cxnId="{62A956AC-50A7-4FB2-A697-69F77A9B0781}">
      <dgm:prSet/>
      <dgm:spPr/>
      <dgm:t>
        <a:bodyPr/>
        <a:lstStyle/>
        <a:p>
          <a:endParaRPr lang="en-IE"/>
        </a:p>
      </dgm:t>
    </dgm:pt>
    <dgm:pt modelId="{23982CE5-29CC-4ED6-8B17-F41984006383}">
      <dgm:prSet phldrT="[Text]"/>
      <dgm:spPr/>
      <dgm:t>
        <a:bodyPr/>
        <a:lstStyle/>
        <a:p>
          <a:endParaRPr lang="en-IE" dirty="0"/>
        </a:p>
      </dgm:t>
    </dgm:pt>
    <dgm:pt modelId="{EF3B91FD-15E3-4F49-B675-FA6F08BD683A}" type="parTrans" cxnId="{D6EE9687-DBD7-4F6A-A782-25A4DA12BBC5}">
      <dgm:prSet/>
      <dgm:spPr/>
      <dgm:t>
        <a:bodyPr/>
        <a:lstStyle/>
        <a:p>
          <a:endParaRPr lang="en-IE"/>
        </a:p>
      </dgm:t>
    </dgm:pt>
    <dgm:pt modelId="{1A10F10B-6BA2-4E86-BADE-72ABD59D831E}" type="sibTrans" cxnId="{D6EE9687-DBD7-4F6A-A782-25A4DA12BBC5}">
      <dgm:prSet/>
      <dgm:spPr/>
      <dgm:t>
        <a:bodyPr/>
        <a:lstStyle/>
        <a:p>
          <a:endParaRPr lang="en-IE"/>
        </a:p>
      </dgm:t>
    </dgm:pt>
    <dgm:pt modelId="{2F2CA2A2-09F5-44BD-8885-B04C23FE712C}">
      <dgm:prSet/>
      <dgm:spPr/>
      <dgm:t>
        <a:bodyPr/>
        <a:lstStyle/>
        <a:p>
          <a:r>
            <a:rPr lang="en-IE" dirty="0" smtClean="0"/>
            <a:t>5 Strands of Support</a:t>
          </a:r>
          <a:endParaRPr lang="en-IE" dirty="0"/>
        </a:p>
      </dgm:t>
    </dgm:pt>
    <dgm:pt modelId="{5A219B0C-106B-4A5E-B951-C0725B70CC0D}" type="parTrans" cxnId="{B4B4A9DC-461D-4C71-9C86-81AA0E094D09}">
      <dgm:prSet/>
      <dgm:spPr/>
      <dgm:t>
        <a:bodyPr/>
        <a:lstStyle/>
        <a:p>
          <a:endParaRPr lang="en-IE"/>
        </a:p>
      </dgm:t>
    </dgm:pt>
    <dgm:pt modelId="{F13E0255-FCBE-4527-9981-B40CA56B4979}" type="sibTrans" cxnId="{B4B4A9DC-461D-4C71-9C86-81AA0E094D09}">
      <dgm:prSet/>
      <dgm:spPr/>
      <dgm:t>
        <a:bodyPr/>
        <a:lstStyle/>
        <a:p>
          <a:endParaRPr lang="en-IE"/>
        </a:p>
      </dgm:t>
    </dgm:pt>
    <dgm:pt modelId="{F2062F8F-B3B0-4149-AA77-AE7DEEAC7673}">
      <dgm:prSet/>
      <dgm:spPr/>
      <dgm:t>
        <a:bodyPr/>
        <a:lstStyle/>
        <a:p>
          <a:r>
            <a:rPr lang="en-IE" dirty="0"/>
            <a:t>Viewings</a:t>
          </a:r>
        </a:p>
      </dgm:t>
    </dgm:pt>
    <dgm:pt modelId="{E83B6FD9-E8F9-4D11-AECF-E66281E295B2}" type="parTrans" cxnId="{A7A2144C-FEB1-45E1-9D19-E7603205588F}">
      <dgm:prSet/>
      <dgm:spPr/>
      <dgm:t>
        <a:bodyPr/>
        <a:lstStyle/>
        <a:p>
          <a:endParaRPr lang="en-IE"/>
        </a:p>
      </dgm:t>
    </dgm:pt>
    <dgm:pt modelId="{5B0C2C7F-80FC-463F-9D62-D4F8296CE899}" type="sibTrans" cxnId="{A7A2144C-FEB1-45E1-9D19-E7603205588F}">
      <dgm:prSet/>
      <dgm:spPr/>
      <dgm:t>
        <a:bodyPr/>
        <a:lstStyle/>
        <a:p>
          <a:endParaRPr lang="en-IE"/>
        </a:p>
      </dgm:t>
    </dgm:pt>
    <dgm:pt modelId="{638165F3-DFD8-44D3-A8DF-F62780E902E3}">
      <dgm:prSet/>
      <dgm:spPr/>
      <dgm:t>
        <a:bodyPr/>
        <a:lstStyle/>
        <a:p>
          <a:r>
            <a:rPr lang="en-IE" dirty="0"/>
            <a:t>Budgeting</a:t>
          </a:r>
        </a:p>
      </dgm:t>
    </dgm:pt>
    <dgm:pt modelId="{CD0AB953-55F7-419A-9BC4-20B49C41B390}" type="parTrans" cxnId="{71FDDA4D-EBBE-495A-9403-0C1499CE1C84}">
      <dgm:prSet/>
      <dgm:spPr/>
      <dgm:t>
        <a:bodyPr/>
        <a:lstStyle/>
        <a:p>
          <a:endParaRPr lang="en-IE"/>
        </a:p>
      </dgm:t>
    </dgm:pt>
    <dgm:pt modelId="{AE504102-9D91-4343-9E2B-B061DC32ED69}" type="sibTrans" cxnId="{71FDDA4D-EBBE-495A-9403-0C1499CE1C84}">
      <dgm:prSet/>
      <dgm:spPr/>
      <dgm:t>
        <a:bodyPr/>
        <a:lstStyle/>
        <a:p>
          <a:endParaRPr lang="en-IE"/>
        </a:p>
      </dgm:t>
    </dgm:pt>
    <dgm:pt modelId="{FFEC2CD3-7066-4630-BA5B-CF16E153CAE2}">
      <dgm:prSet/>
      <dgm:spPr/>
      <dgm:t>
        <a:bodyPr/>
        <a:lstStyle/>
        <a:p>
          <a:r>
            <a:rPr lang="en-IE" dirty="0"/>
            <a:t>Babysitting </a:t>
          </a:r>
        </a:p>
      </dgm:t>
    </dgm:pt>
    <dgm:pt modelId="{131E6660-FD76-4E8A-866E-CFD6392FA2FB}" type="parTrans" cxnId="{ABBA0650-98FD-4AE1-AB1F-ADA645613E0A}">
      <dgm:prSet/>
      <dgm:spPr/>
      <dgm:t>
        <a:bodyPr/>
        <a:lstStyle/>
        <a:p>
          <a:endParaRPr lang="en-IE"/>
        </a:p>
      </dgm:t>
    </dgm:pt>
    <dgm:pt modelId="{323E2785-8467-4BA3-9832-6295D12540A5}" type="sibTrans" cxnId="{ABBA0650-98FD-4AE1-AB1F-ADA645613E0A}">
      <dgm:prSet/>
      <dgm:spPr/>
      <dgm:t>
        <a:bodyPr/>
        <a:lstStyle/>
        <a:p>
          <a:endParaRPr lang="en-IE"/>
        </a:p>
      </dgm:t>
    </dgm:pt>
    <dgm:pt modelId="{317ADC1C-6097-4279-BA81-F40760A921CB}">
      <dgm:prSet/>
      <dgm:spPr/>
      <dgm:t>
        <a:bodyPr/>
        <a:lstStyle/>
        <a:p>
          <a:endParaRPr lang="en-IE" dirty="0"/>
        </a:p>
      </dgm:t>
    </dgm:pt>
    <dgm:pt modelId="{277798EB-3618-4069-8CCA-20F04E690353}" type="parTrans" cxnId="{73567A27-0A96-4B8A-9DFC-88F3D644235C}">
      <dgm:prSet/>
      <dgm:spPr/>
      <dgm:t>
        <a:bodyPr/>
        <a:lstStyle/>
        <a:p>
          <a:endParaRPr lang="en-IE"/>
        </a:p>
      </dgm:t>
    </dgm:pt>
    <dgm:pt modelId="{06FF0499-3011-4DAF-BDA8-04B507767AEF}" type="sibTrans" cxnId="{73567A27-0A96-4B8A-9DFC-88F3D644235C}">
      <dgm:prSet/>
      <dgm:spPr/>
      <dgm:t>
        <a:bodyPr/>
        <a:lstStyle/>
        <a:p>
          <a:endParaRPr lang="en-IE"/>
        </a:p>
      </dgm:t>
    </dgm:pt>
    <dgm:pt modelId="{77865D00-D47F-4586-AD08-2FDA56C67852}">
      <dgm:prSet/>
      <dgm:spPr/>
      <dgm:t>
        <a:bodyPr/>
        <a:lstStyle/>
        <a:p>
          <a:r>
            <a:rPr lang="en-IE" dirty="0" smtClean="0"/>
            <a:t>Independent Living Skills</a:t>
          </a:r>
          <a:endParaRPr lang="en-IE" dirty="0"/>
        </a:p>
      </dgm:t>
    </dgm:pt>
    <dgm:pt modelId="{C05DCA31-89CF-48A6-AE1E-2EFC314BE6E8}" type="parTrans" cxnId="{E033BB34-A680-4802-8982-394A232F8055}">
      <dgm:prSet/>
      <dgm:spPr/>
    </dgm:pt>
    <dgm:pt modelId="{C55973DC-A76D-400E-93FA-405B4F89D7A4}" type="sibTrans" cxnId="{E033BB34-A680-4802-8982-394A232F8055}">
      <dgm:prSet/>
      <dgm:spPr/>
    </dgm:pt>
    <dgm:pt modelId="{793E5615-121B-439B-9450-6C31744DAFC2}">
      <dgm:prSet/>
      <dgm:spPr/>
      <dgm:t>
        <a:bodyPr/>
        <a:lstStyle/>
        <a:p>
          <a:r>
            <a:rPr lang="en-IE" dirty="0" smtClean="0"/>
            <a:t>Creativity and Development</a:t>
          </a:r>
          <a:endParaRPr lang="en-IE" dirty="0"/>
        </a:p>
      </dgm:t>
    </dgm:pt>
    <dgm:pt modelId="{801D954F-F8DD-4642-B1EC-D6B435B4C5B2}" type="parTrans" cxnId="{02149B4F-8C8D-4ED7-88CA-5DF6E6B95FA4}">
      <dgm:prSet/>
      <dgm:spPr/>
    </dgm:pt>
    <dgm:pt modelId="{DDA9213B-F4D5-4FE9-8C77-D878BFB1D510}" type="sibTrans" cxnId="{02149B4F-8C8D-4ED7-88CA-5DF6E6B95FA4}">
      <dgm:prSet/>
      <dgm:spPr/>
    </dgm:pt>
    <dgm:pt modelId="{0FBD67E2-50F5-4F87-B035-146D5898C0E3}">
      <dgm:prSet/>
      <dgm:spPr/>
      <dgm:t>
        <a:bodyPr/>
        <a:lstStyle/>
        <a:p>
          <a:r>
            <a:rPr lang="en-IE" dirty="0" smtClean="0"/>
            <a:t>Training and Education</a:t>
          </a:r>
          <a:endParaRPr lang="en-IE" dirty="0"/>
        </a:p>
      </dgm:t>
    </dgm:pt>
    <dgm:pt modelId="{B0DC4EE4-F396-48A8-A945-4DEEC9B6EB8E}" type="parTrans" cxnId="{ECCF96EE-A32A-4AD1-A3FD-8FF5021C16A8}">
      <dgm:prSet/>
      <dgm:spPr/>
    </dgm:pt>
    <dgm:pt modelId="{ECCE4D46-8CCE-49E1-9915-6B46FB5F388D}" type="sibTrans" cxnId="{ECCF96EE-A32A-4AD1-A3FD-8FF5021C16A8}">
      <dgm:prSet/>
      <dgm:spPr/>
    </dgm:pt>
    <dgm:pt modelId="{F139AF17-3575-4A76-A364-387380A4A6EE}">
      <dgm:prSet/>
      <dgm:spPr/>
      <dgm:t>
        <a:bodyPr/>
        <a:lstStyle/>
        <a:p>
          <a:r>
            <a:rPr lang="en-IE" dirty="0" smtClean="0"/>
            <a:t>Parenting Support  </a:t>
          </a:r>
          <a:endParaRPr lang="en-IE" dirty="0"/>
        </a:p>
      </dgm:t>
    </dgm:pt>
    <dgm:pt modelId="{00F6539F-C8A0-40DC-9EA1-5620EB5D6F3B}" type="parTrans" cxnId="{C1FE3359-4AE4-4B75-9230-E68DA7754967}">
      <dgm:prSet/>
      <dgm:spPr/>
    </dgm:pt>
    <dgm:pt modelId="{5447C72A-B111-483A-BF0F-A28D19DFE476}" type="sibTrans" cxnId="{C1FE3359-4AE4-4B75-9230-E68DA7754967}">
      <dgm:prSet/>
      <dgm:spPr/>
    </dgm:pt>
    <dgm:pt modelId="{F11FE82C-98F2-46B8-BA28-C57A7817E3C4}">
      <dgm:prSet/>
      <dgm:spPr/>
      <dgm:t>
        <a:bodyPr/>
        <a:lstStyle/>
        <a:p>
          <a:r>
            <a:rPr lang="en-IE" dirty="0" smtClean="0"/>
            <a:t>Mental &amp; Physical Health</a:t>
          </a:r>
          <a:endParaRPr lang="en-IE" dirty="0"/>
        </a:p>
      </dgm:t>
    </dgm:pt>
    <dgm:pt modelId="{C74899CC-D0BA-475F-8542-0C6DF1C5B97F}" type="parTrans" cxnId="{30423731-6929-4995-B433-DCC97E4CDE9D}">
      <dgm:prSet/>
      <dgm:spPr/>
    </dgm:pt>
    <dgm:pt modelId="{59176990-CC42-4E1B-8A6A-893DE068A930}" type="sibTrans" cxnId="{30423731-6929-4995-B433-DCC97E4CDE9D}">
      <dgm:prSet/>
      <dgm:spPr/>
    </dgm:pt>
    <dgm:pt modelId="{7DC7D05A-37FD-47BC-A415-50800339DCF2}">
      <dgm:prSet/>
      <dgm:spPr/>
      <dgm:t>
        <a:bodyPr/>
        <a:lstStyle/>
        <a:p>
          <a:r>
            <a:rPr lang="en-IE" dirty="0" smtClean="0"/>
            <a:t>Behaviour Management </a:t>
          </a:r>
          <a:endParaRPr lang="en-IE" dirty="0"/>
        </a:p>
      </dgm:t>
    </dgm:pt>
    <dgm:pt modelId="{033A2EA8-6809-48EA-A88D-D166C5C7A1E7}" type="parTrans" cxnId="{B9E95591-D00E-4DF7-9531-084DA458F665}">
      <dgm:prSet/>
      <dgm:spPr/>
    </dgm:pt>
    <dgm:pt modelId="{B49145D6-D427-49CE-8EF3-D4F2A5CFB52E}" type="sibTrans" cxnId="{B9E95591-D00E-4DF7-9531-084DA458F665}">
      <dgm:prSet/>
      <dgm:spPr/>
    </dgm:pt>
    <dgm:pt modelId="{2845C290-50C6-4736-8B4B-DA0AD35EDC30}" type="pres">
      <dgm:prSet presAssocID="{FE9B6D8E-1E96-4B15-BDDE-4B4A969A39E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93926623-496D-4C9C-80E1-1DBAB4A7B6A0}" type="pres">
      <dgm:prSet presAssocID="{B5F4456B-8B6C-4E7F-85F8-FB63500893E7}" presName="compNode" presStyleCnt="0"/>
      <dgm:spPr/>
    </dgm:pt>
    <dgm:pt modelId="{EDDAEF88-28EA-48CD-B952-724918546EA5}" type="pres">
      <dgm:prSet presAssocID="{B5F4456B-8B6C-4E7F-85F8-FB63500893E7}" presName="noGeometry" presStyleCnt="0"/>
      <dgm:spPr/>
    </dgm:pt>
    <dgm:pt modelId="{9390A326-7413-42D1-BA4E-E901D31ABF3A}" type="pres">
      <dgm:prSet presAssocID="{B5F4456B-8B6C-4E7F-85F8-FB63500893E7}" presName="childTextVisible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02F9162-23A4-45C3-94F0-32C0200D843F}" type="pres">
      <dgm:prSet presAssocID="{B5F4456B-8B6C-4E7F-85F8-FB63500893E7}" presName="childTextHidden" presStyleLbl="bgAccFollowNode1" presStyleIdx="0" presStyleCnt="1"/>
      <dgm:spPr/>
      <dgm:t>
        <a:bodyPr/>
        <a:lstStyle/>
        <a:p>
          <a:endParaRPr lang="en-IE"/>
        </a:p>
      </dgm:t>
    </dgm:pt>
    <dgm:pt modelId="{BC561170-3ACE-4568-946C-B59B1584204B}" type="pres">
      <dgm:prSet presAssocID="{B5F4456B-8B6C-4E7F-85F8-FB63500893E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68786F67-F41A-4443-BA41-98350CCA059F}" type="presOf" srcId="{F2062F8F-B3B0-4149-AA77-AE7DEEAC7673}" destId="{9390A326-7413-42D1-BA4E-E901D31ABF3A}" srcOrd="0" destOrd="7" presId="urn:microsoft.com/office/officeart/2005/8/layout/hProcess6"/>
    <dgm:cxn modelId="{ABBA0650-98FD-4AE1-AB1F-ADA645613E0A}" srcId="{B5F4456B-8B6C-4E7F-85F8-FB63500893E7}" destId="{FFEC2CD3-7066-4630-BA5B-CF16E153CAE2}" srcOrd="4" destOrd="0" parTransId="{131E6660-FD76-4E8A-866E-CFD6392FA2FB}" sibTransId="{323E2785-8467-4BA3-9832-6295D12540A5}"/>
    <dgm:cxn modelId="{431E3CC5-EFC8-4FE5-A578-7211B959EB6E}" type="presOf" srcId="{F139AF17-3575-4A76-A364-387380A4A6EE}" destId="{9390A326-7413-42D1-BA4E-E901D31ABF3A}" srcOrd="0" destOrd="5" presId="urn:microsoft.com/office/officeart/2005/8/layout/hProcess6"/>
    <dgm:cxn modelId="{F3312B77-DC43-413C-AEED-EA799C004FE2}" type="presOf" srcId="{638165F3-DFD8-44D3-A8DF-F62780E902E3}" destId="{9390A326-7413-42D1-BA4E-E901D31ABF3A}" srcOrd="0" destOrd="8" presId="urn:microsoft.com/office/officeart/2005/8/layout/hProcess6"/>
    <dgm:cxn modelId="{B8326919-50BD-4313-A576-1320EDC9BD35}" type="presOf" srcId="{77865D00-D47F-4586-AD08-2FDA56C67852}" destId="{902F9162-23A4-45C3-94F0-32C0200D843F}" srcOrd="1" destOrd="2" presId="urn:microsoft.com/office/officeart/2005/8/layout/hProcess6"/>
    <dgm:cxn modelId="{3A3B0720-D875-4364-B7DB-18F80E0ADBDF}" type="presOf" srcId="{317ADC1C-6097-4279-BA81-F40760A921CB}" destId="{902F9162-23A4-45C3-94F0-32C0200D843F}" srcOrd="1" destOrd="11" presId="urn:microsoft.com/office/officeart/2005/8/layout/hProcess6"/>
    <dgm:cxn modelId="{02149B4F-8C8D-4ED7-88CA-5DF6E6B95FA4}" srcId="{2F2CA2A2-09F5-44BD-8885-B04C23FE712C}" destId="{793E5615-121B-439B-9450-6C31744DAFC2}" srcOrd="1" destOrd="0" parTransId="{801D954F-F8DD-4642-B1EC-D6B435B4C5B2}" sibTransId="{DDA9213B-F4D5-4FE9-8C77-D878BFB1D510}"/>
    <dgm:cxn modelId="{C2C556D3-B88D-4C1C-9CC2-51744CD97FCB}" type="presOf" srcId="{F2062F8F-B3B0-4149-AA77-AE7DEEAC7673}" destId="{902F9162-23A4-45C3-94F0-32C0200D843F}" srcOrd="1" destOrd="7" presId="urn:microsoft.com/office/officeart/2005/8/layout/hProcess6"/>
    <dgm:cxn modelId="{71FDDA4D-EBBE-495A-9403-0C1499CE1C84}" srcId="{B5F4456B-8B6C-4E7F-85F8-FB63500893E7}" destId="{638165F3-DFD8-44D3-A8DF-F62780E902E3}" srcOrd="3" destOrd="0" parTransId="{CD0AB953-55F7-419A-9BC4-20B49C41B390}" sibTransId="{AE504102-9D91-4343-9E2B-B061DC32ED69}"/>
    <dgm:cxn modelId="{5DACADEF-E228-4863-956F-4ACA3CA655EF}" type="presOf" srcId="{F11FE82C-98F2-46B8-BA28-C57A7817E3C4}" destId="{902F9162-23A4-45C3-94F0-32C0200D843F}" srcOrd="1" destOrd="6" presId="urn:microsoft.com/office/officeart/2005/8/layout/hProcess6"/>
    <dgm:cxn modelId="{992E8112-8B3F-4031-AD62-EAAFCA3E2D5F}" type="presOf" srcId="{2F2CA2A2-09F5-44BD-8885-B04C23FE712C}" destId="{902F9162-23A4-45C3-94F0-32C0200D843F}" srcOrd="1" destOrd="1" presId="urn:microsoft.com/office/officeart/2005/8/layout/hProcess6"/>
    <dgm:cxn modelId="{2F57753A-0C45-4B57-AF04-391154015909}" type="presOf" srcId="{23982CE5-29CC-4ED6-8B17-F41984006383}" destId="{9390A326-7413-42D1-BA4E-E901D31ABF3A}" srcOrd="0" destOrd="0" presId="urn:microsoft.com/office/officeart/2005/8/layout/hProcess6"/>
    <dgm:cxn modelId="{9EADA307-12CD-4A36-A3DB-C538FA2199E6}" type="presOf" srcId="{7DC7D05A-37FD-47BC-A415-50800339DCF2}" destId="{9390A326-7413-42D1-BA4E-E901D31ABF3A}" srcOrd="0" destOrd="10" presId="urn:microsoft.com/office/officeart/2005/8/layout/hProcess6"/>
    <dgm:cxn modelId="{7DD2127C-7AAD-4CEB-94FB-09ACB8B4CE2D}" type="presOf" srcId="{2F2CA2A2-09F5-44BD-8885-B04C23FE712C}" destId="{9390A326-7413-42D1-BA4E-E901D31ABF3A}" srcOrd="0" destOrd="1" presId="urn:microsoft.com/office/officeart/2005/8/layout/hProcess6"/>
    <dgm:cxn modelId="{185C9D19-7552-4A5A-90DE-EE97178F7B53}" type="presOf" srcId="{77865D00-D47F-4586-AD08-2FDA56C67852}" destId="{9390A326-7413-42D1-BA4E-E901D31ABF3A}" srcOrd="0" destOrd="2" presId="urn:microsoft.com/office/officeart/2005/8/layout/hProcess6"/>
    <dgm:cxn modelId="{2BFE4020-7A93-4DC1-BC0F-2DB030C64E84}" type="presOf" srcId="{F11FE82C-98F2-46B8-BA28-C57A7817E3C4}" destId="{9390A326-7413-42D1-BA4E-E901D31ABF3A}" srcOrd="0" destOrd="6" presId="urn:microsoft.com/office/officeart/2005/8/layout/hProcess6"/>
    <dgm:cxn modelId="{C1FE3359-4AE4-4B75-9230-E68DA7754967}" srcId="{2F2CA2A2-09F5-44BD-8885-B04C23FE712C}" destId="{F139AF17-3575-4A76-A364-387380A4A6EE}" srcOrd="3" destOrd="0" parTransId="{00F6539F-C8A0-40DC-9EA1-5620EB5D6F3B}" sibTransId="{5447C72A-B111-483A-BF0F-A28D19DFE476}"/>
    <dgm:cxn modelId="{D6EE9687-DBD7-4F6A-A782-25A4DA12BBC5}" srcId="{B5F4456B-8B6C-4E7F-85F8-FB63500893E7}" destId="{23982CE5-29CC-4ED6-8B17-F41984006383}" srcOrd="0" destOrd="0" parTransId="{EF3B91FD-15E3-4F49-B675-FA6F08BD683A}" sibTransId="{1A10F10B-6BA2-4E86-BADE-72ABD59D831E}"/>
    <dgm:cxn modelId="{62A956AC-50A7-4FB2-A697-69F77A9B0781}" srcId="{FE9B6D8E-1E96-4B15-BDDE-4B4A969A39E6}" destId="{B5F4456B-8B6C-4E7F-85F8-FB63500893E7}" srcOrd="0" destOrd="0" parTransId="{49739180-FF2F-40FC-A209-037F8FACA0E8}" sibTransId="{ADFCC9F1-E60B-4241-AB90-C6549DA10199}"/>
    <dgm:cxn modelId="{B4B4A9DC-461D-4C71-9C86-81AA0E094D09}" srcId="{B5F4456B-8B6C-4E7F-85F8-FB63500893E7}" destId="{2F2CA2A2-09F5-44BD-8885-B04C23FE712C}" srcOrd="1" destOrd="0" parTransId="{5A219B0C-106B-4A5E-B951-C0725B70CC0D}" sibTransId="{F13E0255-FCBE-4527-9981-B40CA56B4979}"/>
    <dgm:cxn modelId="{29BCA8C0-6C9C-40C2-A855-0E1C4F59F8E5}" type="presOf" srcId="{793E5615-121B-439B-9450-6C31744DAFC2}" destId="{902F9162-23A4-45C3-94F0-32C0200D843F}" srcOrd="1" destOrd="3" presId="urn:microsoft.com/office/officeart/2005/8/layout/hProcess6"/>
    <dgm:cxn modelId="{EE3FF9C3-FA53-402D-ACD9-38844F2C339E}" type="presOf" srcId="{23982CE5-29CC-4ED6-8B17-F41984006383}" destId="{902F9162-23A4-45C3-94F0-32C0200D843F}" srcOrd="1" destOrd="0" presId="urn:microsoft.com/office/officeart/2005/8/layout/hProcess6"/>
    <dgm:cxn modelId="{95713C43-D174-4FF4-8641-16C065318F25}" type="presOf" srcId="{FE9B6D8E-1E96-4B15-BDDE-4B4A969A39E6}" destId="{2845C290-50C6-4736-8B4B-DA0AD35EDC30}" srcOrd="0" destOrd="0" presId="urn:microsoft.com/office/officeart/2005/8/layout/hProcess6"/>
    <dgm:cxn modelId="{C3EDEA73-7B53-4F5D-995D-AE3D03A64926}" type="presOf" srcId="{FFEC2CD3-7066-4630-BA5B-CF16E153CAE2}" destId="{9390A326-7413-42D1-BA4E-E901D31ABF3A}" srcOrd="0" destOrd="9" presId="urn:microsoft.com/office/officeart/2005/8/layout/hProcess6"/>
    <dgm:cxn modelId="{E033BB34-A680-4802-8982-394A232F8055}" srcId="{2F2CA2A2-09F5-44BD-8885-B04C23FE712C}" destId="{77865D00-D47F-4586-AD08-2FDA56C67852}" srcOrd="0" destOrd="0" parTransId="{C05DCA31-89CF-48A6-AE1E-2EFC314BE6E8}" sibTransId="{C55973DC-A76D-400E-93FA-405B4F89D7A4}"/>
    <dgm:cxn modelId="{756B4EB0-4B1A-4D65-9AF0-90FDDBEC8485}" type="presOf" srcId="{0FBD67E2-50F5-4F87-B035-146D5898C0E3}" destId="{9390A326-7413-42D1-BA4E-E901D31ABF3A}" srcOrd="0" destOrd="4" presId="urn:microsoft.com/office/officeart/2005/8/layout/hProcess6"/>
    <dgm:cxn modelId="{B9E95591-D00E-4DF7-9531-084DA458F665}" srcId="{B5F4456B-8B6C-4E7F-85F8-FB63500893E7}" destId="{7DC7D05A-37FD-47BC-A415-50800339DCF2}" srcOrd="5" destOrd="0" parTransId="{033A2EA8-6809-48EA-A88D-D166C5C7A1E7}" sibTransId="{B49145D6-D427-49CE-8EF3-D4F2A5CFB52E}"/>
    <dgm:cxn modelId="{C24AA26B-1964-4361-A70D-06F097CE1654}" type="presOf" srcId="{B5F4456B-8B6C-4E7F-85F8-FB63500893E7}" destId="{BC561170-3ACE-4568-946C-B59B1584204B}" srcOrd="0" destOrd="0" presId="urn:microsoft.com/office/officeart/2005/8/layout/hProcess6"/>
    <dgm:cxn modelId="{534CDA8C-B947-4262-9E1B-7D3C0EFAF3F1}" type="presOf" srcId="{317ADC1C-6097-4279-BA81-F40760A921CB}" destId="{9390A326-7413-42D1-BA4E-E901D31ABF3A}" srcOrd="0" destOrd="11" presId="urn:microsoft.com/office/officeart/2005/8/layout/hProcess6"/>
    <dgm:cxn modelId="{E5909DB7-2EC7-4661-B172-37234EC2EE82}" type="presOf" srcId="{7DC7D05A-37FD-47BC-A415-50800339DCF2}" destId="{902F9162-23A4-45C3-94F0-32C0200D843F}" srcOrd="1" destOrd="10" presId="urn:microsoft.com/office/officeart/2005/8/layout/hProcess6"/>
    <dgm:cxn modelId="{30423731-6929-4995-B433-DCC97E4CDE9D}" srcId="{2F2CA2A2-09F5-44BD-8885-B04C23FE712C}" destId="{F11FE82C-98F2-46B8-BA28-C57A7817E3C4}" srcOrd="4" destOrd="0" parTransId="{C74899CC-D0BA-475F-8542-0C6DF1C5B97F}" sibTransId="{59176990-CC42-4E1B-8A6A-893DE068A930}"/>
    <dgm:cxn modelId="{571A7832-458A-4EE0-9282-40AE589267C9}" type="presOf" srcId="{FFEC2CD3-7066-4630-BA5B-CF16E153CAE2}" destId="{902F9162-23A4-45C3-94F0-32C0200D843F}" srcOrd="1" destOrd="9" presId="urn:microsoft.com/office/officeart/2005/8/layout/hProcess6"/>
    <dgm:cxn modelId="{73567A27-0A96-4B8A-9DFC-88F3D644235C}" srcId="{B5F4456B-8B6C-4E7F-85F8-FB63500893E7}" destId="{317ADC1C-6097-4279-BA81-F40760A921CB}" srcOrd="6" destOrd="0" parTransId="{277798EB-3618-4069-8CCA-20F04E690353}" sibTransId="{06FF0499-3011-4DAF-BDA8-04B507767AEF}"/>
    <dgm:cxn modelId="{A7A2144C-FEB1-45E1-9D19-E7603205588F}" srcId="{B5F4456B-8B6C-4E7F-85F8-FB63500893E7}" destId="{F2062F8F-B3B0-4149-AA77-AE7DEEAC7673}" srcOrd="2" destOrd="0" parTransId="{E83B6FD9-E8F9-4D11-AECF-E66281E295B2}" sibTransId="{5B0C2C7F-80FC-463F-9D62-D4F8296CE899}"/>
    <dgm:cxn modelId="{CBE844E0-ECA7-421F-AC59-8377F7B08A7E}" type="presOf" srcId="{793E5615-121B-439B-9450-6C31744DAFC2}" destId="{9390A326-7413-42D1-BA4E-E901D31ABF3A}" srcOrd="0" destOrd="3" presId="urn:microsoft.com/office/officeart/2005/8/layout/hProcess6"/>
    <dgm:cxn modelId="{ECCF96EE-A32A-4AD1-A3FD-8FF5021C16A8}" srcId="{2F2CA2A2-09F5-44BD-8885-B04C23FE712C}" destId="{0FBD67E2-50F5-4F87-B035-146D5898C0E3}" srcOrd="2" destOrd="0" parTransId="{B0DC4EE4-F396-48A8-A945-4DEEC9B6EB8E}" sibTransId="{ECCE4D46-8CCE-49E1-9915-6B46FB5F388D}"/>
    <dgm:cxn modelId="{3FB66C1F-358F-4BD5-8BAE-0F66B43339A9}" type="presOf" srcId="{638165F3-DFD8-44D3-A8DF-F62780E902E3}" destId="{902F9162-23A4-45C3-94F0-32C0200D843F}" srcOrd="1" destOrd="8" presId="urn:microsoft.com/office/officeart/2005/8/layout/hProcess6"/>
    <dgm:cxn modelId="{35B0D941-74EC-462C-84CE-BA101B407C95}" type="presOf" srcId="{F139AF17-3575-4A76-A364-387380A4A6EE}" destId="{902F9162-23A4-45C3-94F0-32C0200D843F}" srcOrd="1" destOrd="5" presId="urn:microsoft.com/office/officeart/2005/8/layout/hProcess6"/>
    <dgm:cxn modelId="{88D1ADD2-7F82-4DDD-BD2F-EFDDDFE1EE9F}" type="presOf" srcId="{0FBD67E2-50F5-4F87-B035-146D5898C0E3}" destId="{902F9162-23A4-45C3-94F0-32C0200D843F}" srcOrd="1" destOrd="4" presId="urn:microsoft.com/office/officeart/2005/8/layout/hProcess6"/>
    <dgm:cxn modelId="{4DE430DE-3A98-4381-BC09-6209B46E62E0}" type="presParOf" srcId="{2845C290-50C6-4736-8B4B-DA0AD35EDC30}" destId="{93926623-496D-4C9C-80E1-1DBAB4A7B6A0}" srcOrd="0" destOrd="0" presId="urn:microsoft.com/office/officeart/2005/8/layout/hProcess6"/>
    <dgm:cxn modelId="{6FEE1F6E-8E0E-4A49-B2CA-20E0A9E83626}" type="presParOf" srcId="{93926623-496D-4C9C-80E1-1DBAB4A7B6A0}" destId="{EDDAEF88-28EA-48CD-B952-724918546EA5}" srcOrd="0" destOrd="0" presId="urn:microsoft.com/office/officeart/2005/8/layout/hProcess6"/>
    <dgm:cxn modelId="{ACDCD410-3621-498B-A8D0-F35E5BF3889A}" type="presParOf" srcId="{93926623-496D-4C9C-80E1-1DBAB4A7B6A0}" destId="{9390A326-7413-42D1-BA4E-E901D31ABF3A}" srcOrd="1" destOrd="0" presId="urn:microsoft.com/office/officeart/2005/8/layout/hProcess6"/>
    <dgm:cxn modelId="{FD4462B6-0D2A-423A-B805-A1F9AD90F038}" type="presParOf" srcId="{93926623-496D-4C9C-80E1-1DBAB4A7B6A0}" destId="{902F9162-23A4-45C3-94F0-32C0200D843F}" srcOrd="2" destOrd="0" presId="urn:microsoft.com/office/officeart/2005/8/layout/hProcess6"/>
    <dgm:cxn modelId="{DA38A2F8-B7E2-4B8B-AF4C-0783016C8993}" type="presParOf" srcId="{93926623-496D-4C9C-80E1-1DBAB4A7B6A0}" destId="{BC561170-3ACE-4568-946C-B59B1584204B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9B6D8E-1E96-4B15-BDDE-4B4A969A39E6}" type="doc">
      <dgm:prSet loTypeId="urn:microsoft.com/office/officeart/2005/8/layout/hProcess6" loCatId="process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en-IE"/>
        </a:p>
      </dgm:t>
    </dgm:pt>
    <dgm:pt modelId="{B5F4456B-8B6C-4E7F-85F8-FB63500893E7}">
      <dgm:prSet phldrT="[Text]"/>
      <dgm:spPr/>
      <dgm:t>
        <a:bodyPr/>
        <a:lstStyle/>
        <a:p>
          <a:r>
            <a:rPr lang="en-IE" dirty="0" smtClean="0"/>
            <a:t>Targets</a:t>
          </a:r>
          <a:endParaRPr lang="en-IE" dirty="0"/>
        </a:p>
      </dgm:t>
    </dgm:pt>
    <dgm:pt modelId="{49739180-FF2F-40FC-A209-037F8FACA0E8}" type="parTrans" cxnId="{62A956AC-50A7-4FB2-A697-69F77A9B0781}">
      <dgm:prSet/>
      <dgm:spPr/>
      <dgm:t>
        <a:bodyPr/>
        <a:lstStyle/>
        <a:p>
          <a:endParaRPr lang="en-IE"/>
        </a:p>
      </dgm:t>
    </dgm:pt>
    <dgm:pt modelId="{ADFCC9F1-E60B-4241-AB90-C6549DA10199}" type="sibTrans" cxnId="{62A956AC-50A7-4FB2-A697-69F77A9B0781}">
      <dgm:prSet/>
      <dgm:spPr/>
      <dgm:t>
        <a:bodyPr/>
        <a:lstStyle/>
        <a:p>
          <a:endParaRPr lang="en-IE"/>
        </a:p>
      </dgm:t>
    </dgm:pt>
    <dgm:pt modelId="{23982CE5-29CC-4ED6-8B17-F41984006383}">
      <dgm:prSet phldrT="[Text]"/>
      <dgm:spPr/>
      <dgm:t>
        <a:bodyPr/>
        <a:lstStyle/>
        <a:p>
          <a:r>
            <a:rPr lang="en-IE" dirty="0" smtClean="0"/>
            <a:t>Culture of Housing	</a:t>
          </a:r>
          <a:endParaRPr lang="en-IE" dirty="0"/>
        </a:p>
      </dgm:t>
    </dgm:pt>
    <dgm:pt modelId="{EF3B91FD-15E3-4F49-B675-FA6F08BD683A}" type="parTrans" cxnId="{D6EE9687-DBD7-4F6A-A782-25A4DA12BBC5}">
      <dgm:prSet/>
      <dgm:spPr/>
      <dgm:t>
        <a:bodyPr/>
        <a:lstStyle/>
        <a:p>
          <a:endParaRPr lang="en-IE"/>
        </a:p>
      </dgm:t>
    </dgm:pt>
    <dgm:pt modelId="{1A10F10B-6BA2-4E86-BADE-72ABD59D831E}" type="sibTrans" cxnId="{D6EE9687-DBD7-4F6A-A782-25A4DA12BBC5}">
      <dgm:prSet/>
      <dgm:spPr/>
      <dgm:t>
        <a:bodyPr/>
        <a:lstStyle/>
        <a:p>
          <a:endParaRPr lang="en-IE"/>
        </a:p>
      </dgm:t>
    </dgm:pt>
    <dgm:pt modelId="{7810D6A1-C1F2-4F03-A28F-931DCBFA982B}">
      <dgm:prSet phldrT="[Text]"/>
      <dgm:spPr/>
      <dgm:t>
        <a:bodyPr/>
        <a:lstStyle/>
        <a:p>
          <a:r>
            <a:rPr lang="en-IE" dirty="0" smtClean="0"/>
            <a:t>Housing Led Approach</a:t>
          </a:r>
          <a:endParaRPr lang="en-IE" dirty="0"/>
        </a:p>
      </dgm:t>
    </dgm:pt>
    <dgm:pt modelId="{A77E29D6-66C4-4837-859E-539E4916B5CB}" type="parTrans" cxnId="{3F90AC98-336E-47AD-9ECC-477997195351}">
      <dgm:prSet/>
      <dgm:spPr/>
      <dgm:t>
        <a:bodyPr/>
        <a:lstStyle/>
        <a:p>
          <a:endParaRPr lang="en-IE"/>
        </a:p>
      </dgm:t>
    </dgm:pt>
    <dgm:pt modelId="{FE666224-4611-4692-ADE3-890E875BEEB3}" type="sibTrans" cxnId="{3F90AC98-336E-47AD-9ECC-477997195351}">
      <dgm:prSet/>
      <dgm:spPr/>
      <dgm:t>
        <a:bodyPr/>
        <a:lstStyle/>
        <a:p>
          <a:endParaRPr lang="en-IE"/>
        </a:p>
      </dgm:t>
    </dgm:pt>
    <dgm:pt modelId="{379F8BA2-DF1E-45B8-AF28-D2104AE419A1}">
      <dgm:prSet phldrT="[Text]"/>
      <dgm:spPr/>
      <dgm:t>
        <a:bodyPr/>
        <a:lstStyle/>
        <a:p>
          <a:r>
            <a:rPr lang="en-IE" dirty="0" err="1" smtClean="0"/>
            <a:t>Placefinders</a:t>
          </a:r>
          <a:endParaRPr lang="en-IE" dirty="0"/>
        </a:p>
      </dgm:t>
    </dgm:pt>
    <dgm:pt modelId="{FF2DA29B-08BE-4718-A48A-C74B29D080EF}" type="parTrans" cxnId="{D1529024-373C-43BA-8883-05BE517CA04D}">
      <dgm:prSet/>
      <dgm:spPr/>
      <dgm:t>
        <a:bodyPr/>
        <a:lstStyle/>
        <a:p>
          <a:endParaRPr lang="en-IE"/>
        </a:p>
      </dgm:t>
    </dgm:pt>
    <dgm:pt modelId="{4C3B5C8D-2F91-4430-BA28-3EED4DA9A376}" type="sibTrans" cxnId="{D1529024-373C-43BA-8883-05BE517CA04D}">
      <dgm:prSet/>
      <dgm:spPr/>
      <dgm:t>
        <a:bodyPr/>
        <a:lstStyle/>
        <a:p>
          <a:endParaRPr lang="en-IE"/>
        </a:p>
      </dgm:t>
    </dgm:pt>
    <dgm:pt modelId="{23A60098-9A9E-4384-AEFF-FC6F09182386}">
      <dgm:prSet phldrT="[Text]"/>
      <dgm:spPr/>
      <dgm:t>
        <a:bodyPr/>
        <a:lstStyle/>
        <a:p>
          <a:r>
            <a:rPr lang="en-IE" dirty="0" smtClean="0"/>
            <a:t>Cold Calling</a:t>
          </a:r>
          <a:endParaRPr lang="en-IE" dirty="0"/>
        </a:p>
      </dgm:t>
    </dgm:pt>
    <dgm:pt modelId="{FC6135C4-7EC0-420B-835B-5D0BE3551E24}" type="parTrans" cxnId="{336AAB99-D2CF-4162-B944-2411EFACDF50}">
      <dgm:prSet/>
      <dgm:spPr/>
      <dgm:t>
        <a:bodyPr/>
        <a:lstStyle/>
        <a:p>
          <a:endParaRPr lang="en-IE"/>
        </a:p>
      </dgm:t>
    </dgm:pt>
    <dgm:pt modelId="{D047E841-12C2-4A27-888E-EFCE32C51870}" type="sibTrans" cxnId="{336AAB99-D2CF-4162-B944-2411EFACDF50}">
      <dgm:prSet/>
      <dgm:spPr/>
      <dgm:t>
        <a:bodyPr/>
        <a:lstStyle/>
        <a:p>
          <a:endParaRPr lang="en-IE"/>
        </a:p>
      </dgm:t>
    </dgm:pt>
    <dgm:pt modelId="{F3C01CF8-8581-45C4-B9B2-989E66B439BA}">
      <dgm:prSet/>
      <dgm:spPr/>
      <dgm:t>
        <a:bodyPr/>
        <a:lstStyle/>
        <a:p>
          <a:r>
            <a:rPr lang="en-IE" dirty="0" smtClean="0"/>
            <a:t>Networking with Landlords</a:t>
          </a:r>
          <a:endParaRPr lang="en-IE" dirty="0"/>
        </a:p>
      </dgm:t>
    </dgm:pt>
    <dgm:pt modelId="{ADD2FA7E-63F7-494E-867E-5BBE80BF7280}" type="parTrans" cxnId="{63CEEFCC-62E8-4074-A9DC-5DF4D0438ED9}">
      <dgm:prSet/>
      <dgm:spPr/>
      <dgm:t>
        <a:bodyPr/>
        <a:lstStyle/>
        <a:p>
          <a:endParaRPr lang="en-IE"/>
        </a:p>
      </dgm:t>
    </dgm:pt>
    <dgm:pt modelId="{D44C112C-6BA4-4B85-999C-D8B0B2FA233C}" type="sibTrans" cxnId="{63CEEFCC-62E8-4074-A9DC-5DF4D0438ED9}">
      <dgm:prSet/>
      <dgm:spPr/>
      <dgm:t>
        <a:bodyPr/>
        <a:lstStyle/>
        <a:p>
          <a:endParaRPr lang="en-IE"/>
        </a:p>
      </dgm:t>
    </dgm:pt>
    <dgm:pt modelId="{2F511F3F-DDC7-4357-BD3B-10556BF90181}">
      <dgm:prSet/>
      <dgm:spPr/>
      <dgm:t>
        <a:bodyPr/>
        <a:lstStyle/>
        <a:p>
          <a:r>
            <a:rPr lang="en-IE" dirty="0" smtClean="0"/>
            <a:t>Housing Case Workers</a:t>
          </a:r>
          <a:endParaRPr lang="en-IE" dirty="0"/>
        </a:p>
      </dgm:t>
    </dgm:pt>
    <dgm:pt modelId="{921A1E86-8A54-401B-908F-D0D96EA12CB4}" type="parTrans" cxnId="{CD6F647D-7B72-43DC-A88B-0DF509CA6D88}">
      <dgm:prSet/>
      <dgm:spPr/>
      <dgm:t>
        <a:bodyPr/>
        <a:lstStyle/>
        <a:p>
          <a:endParaRPr lang="en-IE"/>
        </a:p>
      </dgm:t>
    </dgm:pt>
    <dgm:pt modelId="{3492A227-6DD4-4132-973F-9BC2CE40CA74}" type="sibTrans" cxnId="{CD6F647D-7B72-43DC-A88B-0DF509CA6D88}">
      <dgm:prSet/>
      <dgm:spPr/>
      <dgm:t>
        <a:bodyPr/>
        <a:lstStyle/>
        <a:p>
          <a:endParaRPr lang="en-IE"/>
        </a:p>
      </dgm:t>
    </dgm:pt>
    <dgm:pt modelId="{31C88AAD-0B97-4BF5-BB17-2FB8CAFFFA8F}">
      <dgm:prSet/>
      <dgm:spPr/>
      <dgm:t>
        <a:bodyPr/>
        <a:lstStyle/>
        <a:p>
          <a:r>
            <a:rPr lang="en-IE" dirty="0" smtClean="0"/>
            <a:t>Weekly Team Meetings</a:t>
          </a:r>
          <a:endParaRPr lang="en-IE" dirty="0"/>
        </a:p>
      </dgm:t>
    </dgm:pt>
    <dgm:pt modelId="{F72A7EBF-96AA-4E58-A03E-F6F83BD4D382}" type="parTrans" cxnId="{7A875BAC-F8A6-4658-9661-8F26D38DD162}">
      <dgm:prSet/>
      <dgm:spPr/>
      <dgm:t>
        <a:bodyPr/>
        <a:lstStyle/>
        <a:p>
          <a:endParaRPr lang="en-IE"/>
        </a:p>
      </dgm:t>
    </dgm:pt>
    <dgm:pt modelId="{8D3304F2-3457-4EE5-85A8-7CB87A52B594}" type="sibTrans" cxnId="{7A875BAC-F8A6-4658-9661-8F26D38DD162}">
      <dgm:prSet/>
      <dgm:spPr/>
      <dgm:t>
        <a:bodyPr/>
        <a:lstStyle/>
        <a:p>
          <a:endParaRPr lang="en-IE"/>
        </a:p>
      </dgm:t>
    </dgm:pt>
    <dgm:pt modelId="{667FBEA5-B3F3-48B7-919E-549147A3F31B}">
      <dgm:prSet/>
      <dgm:spPr/>
      <dgm:t>
        <a:bodyPr/>
        <a:lstStyle/>
        <a:p>
          <a:r>
            <a:rPr lang="en-IE" dirty="0" smtClean="0"/>
            <a:t>Effective Communication</a:t>
          </a:r>
          <a:endParaRPr lang="en-IE" dirty="0"/>
        </a:p>
      </dgm:t>
    </dgm:pt>
    <dgm:pt modelId="{DB187131-B6B2-4331-9155-EE9ABEC982DC}" type="parTrans" cxnId="{88FC4C53-F968-4346-AC81-1CC0371C4C17}">
      <dgm:prSet/>
      <dgm:spPr/>
      <dgm:t>
        <a:bodyPr/>
        <a:lstStyle/>
        <a:p>
          <a:endParaRPr lang="en-IE"/>
        </a:p>
      </dgm:t>
    </dgm:pt>
    <dgm:pt modelId="{54C28066-D7F1-4126-8486-180752E6B908}" type="sibTrans" cxnId="{88FC4C53-F968-4346-AC81-1CC0371C4C17}">
      <dgm:prSet/>
      <dgm:spPr/>
      <dgm:t>
        <a:bodyPr/>
        <a:lstStyle/>
        <a:p>
          <a:endParaRPr lang="en-IE"/>
        </a:p>
      </dgm:t>
    </dgm:pt>
    <dgm:pt modelId="{B12FBFA2-D7DF-41CF-91EB-E28AC1CD42AF}">
      <dgm:prSet/>
      <dgm:spPr/>
      <dgm:t>
        <a:bodyPr/>
        <a:lstStyle/>
        <a:p>
          <a:r>
            <a:rPr lang="en-IE" dirty="0" smtClean="0"/>
            <a:t>Supervision every 4 weeks</a:t>
          </a:r>
          <a:endParaRPr lang="en-IE" dirty="0"/>
        </a:p>
      </dgm:t>
    </dgm:pt>
    <dgm:pt modelId="{4015CA13-5EE2-47BA-8E54-34BC127FC1AF}" type="parTrans" cxnId="{2493A9F5-A7C0-4099-B953-542A55E89BB2}">
      <dgm:prSet/>
      <dgm:spPr/>
      <dgm:t>
        <a:bodyPr/>
        <a:lstStyle/>
        <a:p>
          <a:endParaRPr lang="en-IE"/>
        </a:p>
      </dgm:t>
    </dgm:pt>
    <dgm:pt modelId="{94B08196-2159-4ED1-B7EC-9FC86EBA481D}" type="sibTrans" cxnId="{2493A9F5-A7C0-4099-B953-542A55E89BB2}">
      <dgm:prSet/>
      <dgm:spPr/>
      <dgm:t>
        <a:bodyPr/>
        <a:lstStyle/>
        <a:p>
          <a:endParaRPr lang="en-IE"/>
        </a:p>
      </dgm:t>
    </dgm:pt>
    <dgm:pt modelId="{440DE24D-6688-4F86-8AF0-FE8E8B138B6B}">
      <dgm:prSet/>
      <dgm:spPr/>
      <dgm:t>
        <a:bodyPr/>
        <a:lstStyle/>
        <a:p>
          <a:r>
            <a:rPr lang="en-IE" dirty="0" smtClean="0"/>
            <a:t>Networking &amp; Relationships</a:t>
          </a:r>
          <a:endParaRPr lang="en-IE" dirty="0"/>
        </a:p>
      </dgm:t>
    </dgm:pt>
    <dgm:pt modelId="{FD7B6CA8-00ED-450B-B31B-5B9DF2778CE7}" type="parTrans" cxnId="{4E6053E2-5C16-4F75-BB4D-253A49D14901}">
      <dgm:prSet/>
      <dgm:spPr/>
    </dgm:pt>
    <dgm:pt modelId="{1A880EA2-59C8-4AC3-9E0F-5B78CFFC68CD}" type="sibTrans" cxnId="{4E6053E2-5C16-4F75-BB4D-253A49D14901}">
      <dgm:prSet/>
      <dgm:spPr/>
    </dgm:pt>
    <dgm:pt modelId="{D682B869-F394-4D5A-B49F-85682FD5B46C}">
      <dgm:prSet phldrT="[Text]"/>
      <dgm:spPr/>
      <dgm:t>
        <a:bodyPr/>
        <a:lstStyle/>
        <a:p>
          <a:r>
            <a:rPr lang="en-IE" dirty="0" smtClean="0"/>
            <a:t>Families Responsibilities</a:t>
          </a:r>
          <a:endParaRPr lang="en-IE" dirty="0"/>
        </a:p>
      </dgm:t>
    </dgm:pt>
    <dgm:pt modelId="{87E20F9A-B6FD-4F1C-98AC-4890AEE7E369}" type="parTrans" cxnId="{A7C1E54E-F5D7-4554-A439-A324671B9628}">
      <dgm:prSet/>
      <dgm:spPr/>
    </dgm:pt>
    <dgm:pt modelId="{4AD46314-4929-41A4-85FE-219C3398DB64}" type="sibTrans" cxnId="{A7C1E54E-F5D7-4554-A439-A324671B9628}">
      <dgm:prSet/>
      <dgm:spPr/>
    </dgm:pt>
    <dgm:pt modelId="{2845C290-50C6-4736-8B4B-DA0AD35EDC30}" type="pres">
      <dgm:prSet presAssocID="{FE9B6D8E-1E96-4B15-BDDE-4B4A969A39E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93926623-496D-4C9C-80E1-1DBAB4A7B6A0}" type="pres">
      <dgm:prSet presAssocID="{B5F4456B-8B6C-4E7F-85F8-FB63500893E7}" presName="compNode" presStyleCnt="0"/>
      <dgm:spPr/>
    </dgm:pt>
    <dgm:pt modelId="{EDDAEF88-28EA-48CD-B952-724918546EA5}" type="pres">
      <dgm:prSet presAssocID="{B5F4456B-8B6C-4E7F-85F8-FB63500893E7}" presName="noGeometry" presStyleCnt="0"/>
      <dgm:spPr/>
    </dgm:pt>
    <dgm:pt modelId="{9390A326-7413-42D1-BA4E-E901D31ABF3A}" type="pres">
      <dgm:prSet presAssocID="{B5F4456B-8B6C-4E7F-85F8-FB63500893E7}" presName="childTextVisible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02F9162-23A4-45C3-94F0-32C0200D843F}" type="pres">
      <dgm:prSet presAssocID="{B5F4456B-8B6C-4E7F-85F8-FB63500893E7}" presName="childTextHidden" presStyleLbl="bgAccFollowNode1" presStyleIdx="0" presStyleCnt="1"/>
      <dgm:spPr/>
      <dgm:t>
        <a:bodyPr/>
        <a:lstStyle/>
        <a:p>
          <a:endParaRPr lang="en-IE"/>
        </a:p>
      </dgm:t>
    </dgm:pt>
    <dgm:pt modelId="{BC561170-3ACE-4568-946C-B59B1584204B}" type="pres">
      <dgm:prSet presAssocID="{B5F4456B-8B6C-4E7F-85F8-FB63500893E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3990794-BBA0-4F20-80F4-E6FF0901C628}" type="presOf" srcId="{FE9B6D8E-1E96-4B15-BDDE-4B4A969A39E6}" destId="{2845C290-50C6-4736-8B4B-DA0AD35EDC30}" srcOrd="0" destOrd="0" presId="urn:microsoft.com/office/officeart/2005/8/layout/hProcess6"/>
    <dgm:cxn modelId="{A7C1E54E-F5D7-4554-A439-A324671B9628}" srcId="{B5F4456B-8B6C-4E7F-85F8-FB63500893E7}" destId="{D682B869-F394-4D5A-B49F-85682FD5B46C}" srcOrd="2" destOrd="0" parTransId="{87E20F9A-B6FD-4F1C-98AC-4890AEE7E369}" sibTransId="{4AD46314-4929-41A4-85FE-219C3398DB64}"/>
    <dgm:cxn modelId="{6CB15DD7-D18B-4061-8533-BABF3E10E540}" type="presOf" srcId="{B12FBFA2-D7DF-41CF-91EB-E28AC1CD42AF}" destId="{9390A326-7413-42D1-BA4E-E901D31ABF3A}" srcOrd="0" destOrd="9" presId="urn:microsoft.com/office/officeart/2005/8/layout/hProcess6"/>
    <dgm:cxn modelId="{2467D5B1-3614-484E-B25D-A571FC3C542D}" type="presOf" srcId="{2F511F3F-DDC7-4357-BD3B-10556BF90181}" destId="{902F9162-23A4-45C3-94F0-32C0200D843F}" srcOrd="1" destOrd="6" presId="urn:microsoft.com/office/officeart/2005/8/layout/hProcess6"/>
    <dgm:cxn modelId="{CF999CC9-B170-4E9A-BCEC-C5D8D4729BDC}" type="presOf" srcId="{D682B869-F394-4D5A-B49F-85682FD5B46C}" destId="{902F9162-23A4-45C3-94F0-32C0200D843F}" srcOrd="1" destOrd="2" presId="urn:microsoft.com/office/officeart/2005/8/layout/hProcess6"/>
    <dgm:cxn modelId="{44BB1593-96B7-470D-878C-4AF3425F3B4B}" type="presOf" srcId="{667FBEA5-B3F3-48B7-919E-549147A3F31B}" destId="{902F9162-23A4-45C3-94F0-32C0200D843F}" srcOrd="1" destOrd="8" presId="urn:microsoft.com/office/officeart/2005/8/layout/hProcess6"/>
    <dgm:cxn modelId="{3F90AC98-336E-47AD-9ECC-477997195351}" srcId="{B5F4456B-8B6C-4E7F-85F8-FB63500893E7}" destId="{7810D6A1-C1F2-4F03-A28F-931DCBFA982B}" srcOrd="1" destOrd="0" parTransId="{A77E29D6-66C4-4837-859E-539E4916B5CB}" sibTransId="{FE666224-4611-4692-ADE3-890E875BEEB3}"/>
    <dgm:cxn modelId="{DDB94B1D-130C-4497-BD0E-301B0CB6D6D0}" type="presOf" srcId="{7810D6A1-C1F2-4F03-A28F-931DCBFA982B}" destId="{9390A326-7413-42D1-BA4E-E901D31ABF3A}" srcOrd="0" destOrd="1" presId="urn:microsoft.com/office/officeart/2005/8/layout/hProcess6"/>
    <dgm:cxn modelId="{0420942A-CD01-41FB-BD59-03C70E9477BF}" type="presOf" srcId="{23982CE5-29CC-4ED6-8B17-F41984006383}" destId="{902F9162-23A4-45C3-94F0-32C0200D843F}" srcOrd="1" destOrd="0" presId="urn:microsoft.com/office/officeart/2005/8/layout/hProcess6"/>
    <dgm:cxn modelId="{0AEC784F-1CC3-4E61-B626-DB71CEA5AB1A}" type="presOf" srcId="{440DE24D-6688-4F86-8AF0-FE8E8B138B6B}" destId="{902F9162-23A4-45C3-94F0-32C0200D843F}" srcOrd="1" destOrd="10" presId="urn:microsoft.com/office/officeart/2005/8/layout/hProcess6"/>
    <dgm:cxn modelId="{63CEEFCC-62E8-4074-A9DC-5DF4D0438ED9}" srcId="{B5F4456B-8B6C-4E7F-85F8-FB63500893E7}" destId="{F3C01CF8-8581-45C4-B9B2-989E66B439BA}" srcOrd="5" destOrd="0" parTransId="{ADD2FA7E-63F7-494E-867E-5BBE80BF7280}" sibTransId="{D44C112C-6BA4-4B85-999C-D8B0B2FA233C}"/>
    <dgm:cxn modelId="{A4AFF85E-3E28-44A6-A0E8-838DD7B2381B}" type="presOf" srcId="{379F8BA2-DF1E-45B8-AF28-D2104AE419A1}" destId="{9390A326-7413-42D1-BA4E-E901D31ABF3A}" srcOrd="0" destOrd="3" presId="urn:microsoft.com/office/officeart/2005/8/layout/hProcess6"/>
    <dgm:cxn modelId="{CD6F647D-7B72-43DC-A88B-0DF509CA6D88}" srcId="{B5F4456B-8B6C-4E7F-85F8-FB63500893E7}" destId="{2F511F3F-DDC7-4357-BD3B-10556BF90181}" srcOrd="6" destOrd="0" parTransId="{921A1E86-8A54-401B-908F-D0D96EA12CB4}" sibTransId="{3492A227-6DD4-4132-973F-9BC2CE40CA74}"/>
    <dgm:cxn modelId="{695B3B0C-271C-4B84-BCFD-0328CD9FBE84}" type="presOf" srcId="{23A60098-9A9E-4384-AEFF-FC6F09182386}" destId="{9390A326-7413-42D1-BA4E-E901D31ABF3A}" srcOrd="0" destOrd="4" presId="urn:microsoft.com/office/officeart/2005/8/layout/hProcess6"/>
    <dgm:cxn modelId="{62A956AC-50A7-4FB2-A697-69F77A9B0781}" srcId="{FE9B6D8E-1E96-4B15-BDDE-4B4A969A39E6}" destId="{B5F4456B-8B6C-4E7F-85F8-FB63500893E7}" srcOrd="0" destOrd="0" parTransId="{49739180-FF2F-40FC-A209-037F8FACA0E8}" sibTransId="{ADFCC9F1-E60B-4241-AB90-C6549DA10199}"/>
    <dgm:cxn modelId="{D6EE9687-DBD7-4F6A-A782-25A4DA12BBC5}" srcId="{B5F4456B-8B6C-4E7F-85F8-FB63500893E7}" destId="{23982CE5-29CC-4ED6-8B17-F41984006383}" srcOrd="0" destOrd="0" parTransId="{EF3B91FD-15E3-4F49-B675-FA6F08BD683A}" sibTransId="{1A10F10B-6BA2-4E86-BADE-72ABD59D831E}"/>
    <dgm:cxn modelId="{A2F88FE1-A6C5-4307-A4D9-A7D7EABE4A55}" type="presOf" srcId="{379F8BA2-DF1E-45B8-AF28-D2104AE419A1}" destId="{902F9162-23A4-45C3-94F0-32C0200D843F}" srcOrd="1" destOrd="3" presId="urn:microsoft.com/office/officeart/2005/8/layout/hProcess6"/>
    <dgm:cxn modelId="{88FC4C53-F968-4346-AC81-1CC0371C4C17}" srcId="{B5F4456B-8B6C-4E7F-85F8-FB63500893E7}" destId="{667FBEA5-B3F3-48B7-919E-549147A3F31B}" srcOrd="8" destOrd="0" parTransId="{DB187131-B6B2-4331-9155-EE9ABEC982DC}" sibTransId="{54C28066-D7F1-4126-8486-180752E6B908}"/>
    <dgm:cxn modelId="{0D6572FC-91A8-46E0-9E57-B475FF51A7BD}" type="presOf" srcId="{B5F4456B-8B6C-4E7F-85F8-FB63500893E7}" destId="{BC561170-3ACE-4568-946C-B59B1584204B}" srcOrd="0" destOrd="0" presId="urn:microsoft.com/office/officeart/2005/8/layout/hProcess6"/>
    <dgm:cxn modelId="{2B77A258-DB6C-4B01-8A2E-CAF28106DB6C}" type="presOf" srcId="{F3C01CF8-8581-45C4-B9B2-989E66B439BA}" destId="{902F9162-23A4-45C3-94F0-32C0200D843F}" srcOrd="1" destOrd="5" presId="urn:microsoft.com/office/officeart/2005/8/layout/hProcess6"/>
    <dgm:cxn modelId="{7A875BAC-F8A6-4658-9661-8F26D38DD162}" srcId="{B5F4456B-8B6C-4E7F-85F8-FB63500893E7}" destId="{31C88AAD-0B97-4BF5-BB17-2FB8CAFFFA8F}" srcOrd="7" destOrd="0" parTransId="{F72A7EBF-96AA-4E58-A03E-F6F83BD4D382}" sibTransId="{8D3304F2-3457-4EE5-85A8-7CB87A52B594}"/>
    <dgm:cxn modelId="{93F81E38-0CAD-42C0-8D66-D4DBFC12A3D6}" type="presOf" srcId="{31C88AAD-0B97-4BF5-BB17-2FB8CAFFFA8F}" destId="{902F9162-23A4-45C3-94F0-32C0200D843F}" srcOrd="1" destOrd="7" presId="urn:microsoft.com/office/officeart/2005/8/layout/hProcess6"/>
    <dgm:cxn modelId="{9272F240-D8D9-49F3-9571-E618E0624B56}" type="presOf" srcId="{7810D6A1-C1F2-4F03-A28F-931DCBFA982B}" destId="{902F9162-23A4-45C3-94F0-32C0200D843F}" srcOrd="1" destOrd="1" presId="urn:microsoft.com/office/officeart/2005/8/layout/hProcess6"/>
    <dgm:cxn modelId="{07E362BF-CE13-4F60-BAC6-8E7846D85385}" type="presOf" srcId="{667FBEA5-B3F3-48B7-919E-549147A3F31B}" destId="{9390A326-7413-42D1-BA4E-E901D31ABF3A}" srcOrd="0" destOrd="8" presId="urn:microsoft.com/office/officeart/2005/8/layout/hProcess6"/>
    <dgm:cxn modelId="{F9FDC675-0A8B-45AB-9E76-5D7866C0A838}" type="presOf" srcId="{23982CE5-29CC-4ED6-8B17-F41984006383}" destId="{9390A326-7413-42D1-BA4E-E901D31ABF3A}" srcOrd="0" destOrd="0" presId="urn:microsoft.com/office/officeart/2005/8/layout/hProcess6"/>
    <dgm:cxn modelId="{B6BD2E32-A006-46AE-9D97-85E9A96B21A7}" type="presOf" srcId="{440DE24D-6688-4F86-8AF0-FE8E8B138B6B}" destId="{9390A326-7413-42D1-BA4E-E901D31ABF3A}" srcOrd="0" destOrd="10" presId="urn:microsoft.com/office/officeart/2005/8/layout/hProcess6"/>
    <dgm:cxn modelId="{2A1837A7-B705-474A-B9A2-DB0A14E1012F}" type="presOf" srcId="{23A60098-9A9E-4384-AEFF-FC6F09182386}" destId="{902F9162-23A4-45C3-94F0-32C0200D843F}" srcOrd="1" destOrd="4" presId="urn:microsoft.com/office/officeart/2005/8/layout/hProcess6"/>
    <dgm:cxn modelId="{4E6053E2-5C16-4F75-BB4D-253A49D14901}" srcId="{B5F4456B-8B6C-4E7F-85F8-FB63500893E7}" destId="{440DE24D-6688-4F86-8AF0-FE8E8B138B6B}" srcOrd="10" destOrd="0" parTransId="{FD7B6CA8-00ED-450B-B31B-5B9DF2778CE7}" sibTransId="{1A880EA2-59C8-4AC3-9E0F-5B78CFFC68CD}"/>
    <dgm:cxn modelId="{7DF9A00F-754D-4022-A8B9-BBC2673A3D22}" type="presOf" srcId="{D682B869-F394-4D5A-B49F-85682FD5B46C}" destId="{9390A326-7413-42D1-BA4E-E901D31ABF3A}" srcOrd="0" destOrd="2" presId="urn:microsoft.com/office/officeart/2005/8/layout/hProcess6"/>
    <dgm:cxn modelId="{2493A9F5-A7C0-4099-B953-542A55E89BB2}" srcId="{B5F4456B-8B6C-4E7F-85F8-FB63500893E7}" destId="{B12FBFA2-D7DF-41CF-91EB-E28AC1CD42AF}" srcOrd="9" destOrd="0" parTransId="{4015CA13-5EE2-47BA-8E54-34BC127FC1AF}" sibTransId="{94B08196-2159-4ED1-B7EC-9FC86EBA481D}"/>
    <dgm:cxn modelId="{D1529024-373C-43BA-8883-05BE517CA04D}" srcId="{B5F4456B-8B6C-4E7F-85F8-FB63500893E7}" destId="{379F8BA2-DF1E-45B8-AF28-D2104AE419A1}" srcOrd="3" destOrd="0" parTransId="{FF2DA29B-08BE-4718-A48A-C74B29D080EF}" sibTransId="{4C3B5C8D-2F91-4430-BA28-3EED4DA9A376}"/>
    <dgm:cxn modelId="{47405734-3540-472B-AFCE-575792CA9FA3}" type="presOf" srcId="{31C88AAD-0B97-4BF5-BB17-2FB8CAFFFA8F}" destId="{9390A326-7413-42D1-BA4E-E901D31ABF3A}" srcOrd="0" destOrd="7" presId="urn:microsoft.com/office/officeart/2005/8/layout/hProcess6"/>
    <dgm:cxn modelId="{506FD0B3-2C22-4839-8F9D-E14974975F92}" type="presOf" srcId="{F3C01CF8-8581-45C4-B9B2-989E66B439BA}" destId="{9390A326-7413-42D1-BA4E-E901D31ABF3A}" srcOrd="0" destOrd="5" presId="urn:microsoft.com/office/officeart/2005/8/layout/hProcess6"/>
    <dgm:cxn modelId="{ADA06CB8-E984-4356-B56B-E8162D9EADF9}" type="presOf" srcId="{B12FBFA2-D7DF-41CF-91EB-E28AC1CD42AF}" destId="{902F9162-23A4-45C3-94F0-32C0200D843F}" srcOrd="1" destOrd="9" presId="urn:microsoft.com/office/officeart/2005/8/layout/hProcess6"/>
    <dgm:cxn modelId="{336AAB99-D2CF-4162-B944-2411EFACDF50}" srcId="{B5F4456B-8B6C-4E7F-85F8-FB63500893E7}" destId="{23A60098-9A9E-4384-AEFF-FC6F09182386}" srcOrd="4" destOrd="0" parTransId="{FC6135C4-7EC0-420B-835B-5D0BE3551E24}" sibTransId="{D047E841-12C2-4A27-888E-EFCE32C51870}"/>
    <dgm:cxn modelId="{6AE72E3A-D578-4878-BE11-27515DDFCA06}" type="presOf" srcId="{2F511F3F-DDC7-4357-BD3B-10556BF90181}" destId="{9390A326-7413-42D1-BA4E-E901D31ABF3A}" srcOrd="0" destOrd="6" presId="urn:microsoft.com/office/officeart/2005/8/layout/hProcess6"/>
    <dgm:cxn modelId="{D416784B-829F-4852-80B4-40520A588231}" type="presParOf" srcId="{2845C290-50C6-4736-8B4B-DA0AD35EDC30}" destId="{93926623-496D-4C9C-80E1-1DBAB4A7B6A0}" srcOrd="0" destOrd="0" presId="urn:microsoft.com/office/officeart/2005/8/layout/hProcess6"/>
    <dgm:cxn modelId="{64678021-F601-4BD8-B3E2-2F24FE634DDD}" type="presParOf" srcId="{93926623-496D-4C9C-80E1-1DBAB4A7B6A0}" destId="{EDDAEF88-28EA-48CD-B952-724918546EA5}" srcOrd="0" destOrd="0" presId="urn:microsoft.com/office/officeart/2005/8/layout/hProcess6"/>
    <dgm:cxn modelId="{28002567-030C-47D5-AFF8-69933329028B}" type="presParOf" srcId="{93926623-496D-4C9C-80E1-1DBAB4A7B6A0}" destId="{9390A326-7413-42D1-BA4E-E901D31ABF3A}" srcOrd="1" destOrd="0" presId="urn:microsoft.com/office/officeart/2005/8/layout/hProcess6"/>
    <dgm:cxn modelId="{C45988ED-AFA8-4DBA-A2BB-FCAD5E7C8531}" type="presParOf" srcId="{93926623-496D-4C9C-80E1-1DBAB4A7B6A0}" destId="{902F9162-23A4-45C3-94F0-32C0200D843F}" srcOrd="2" destOrd="0" presId="urn:microsoft.com/office/officeart/2005/8/layout/hProcess6"/>
    <dgm:cxn modelId="{BA5016FB-E7DF-4591-9C05-01C700945BE4}" type="presParOf" srcId="{93926623-496D-4C9C-80E1-1DBAB4A7B6A0}" destId="{BC561170-3ACE-4568-946C-B59B1584204B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41B21C-D4CE-42E6-99E5-371B80AFEC3C}" type="doc">
      <dgm:prSet loTypeId="urn:microsoft.com/office/officeart/2005/8/layout/arrow2" loCatId="process" qsTypeId="urn:microsoft.com/office/officeart/2005/8/quickstyle/simple2" qsCatId="simple" csTypeId="urn:microsoft.com/office/officeart/2005/8/colors/accent2_4" csCatId="accent2" phldr="1"/>
      <dgm:spPr/>
      <dgm:t>
        <a:bodyPr/>
        <a:lstStyle/>
        <a:p>
          <a:endParaRPr lang="en-IE"/>
        </a:p>
      </dgm:t>
    </dgm:pt>
    <dgm:pt modelId="{A67D48D0-E039-4618-8FBB-16FAAC500AA3}">
      <dgm:prSet phldrT="[Text]"/>
      <dgm:spPr/>
      <dgm:t>
        <a:bodyPr/>
        <a:lstStyle/>
        <a:p>
          <a:r>
            <a:rPr lang="en-IE" dirty="0" smtClean="0"/>
            <a:t>March ‘17 – 1069 families with 2134 dependents in homeless accommodation</a:t>
          </a:r>
          <a:endParaRPr lang="en-IE" dirty="0"/>
        </a:p>
      </dgm:t>
    </dgm:pt>
    <dgm:pt modelId="{9EE2F012-056C-4F06-9BF3-5DAF3E12BF0E}" type="parTrans" cxnId="{90415F99-8596-4DD8-BD67-508898606546}">
      <dgm:prSet/>
      <dgm:spPr/>
      <dgm:t>
        <a:bodyPr/>
        <a:lstStyle/>
        <a:p>
          <a:endParaRPr lang="en-IE"/>
        </a:p>
      </dgm:t>
    </dgm:pt>
    <dgm:pt modelId="{8A5F019D-0418-4D10-B7E8-3917E50C364E}" type="sibTrans" cxnId="{90415F99-8596-4DD8-BD67-508898606546}">
      <dgm:prSet/>
      <dgm:spPr/>
      <dgm:t>
        <a:bodyPr/>
        <a:lstStyle/>
        <a:p>
          <a:endParaRPr lang="en-IE"/>
        </a:p>
      </dgm:t>
    </dgm:pt>
    <dgm:pt modelId="{962089E5-4830-4B66-833C-9C2BB3F4CD8E}">
      <dgm:prSet phldrT="[Text]"/>
      <dgm:spPr/>
      <dgm:t>
        <a:bodyPr/>
        <a:lstStyle/>
        <a:p>
          <a:r>
            <a:rPr lang="en-IE" dirty="0" smtClean="0"/>
            <a:t>Since July 10</a:t>
          </a:r>
          <a:r>
            <a:rPr lang="en-IE" baseline="30000" dirty="0" smtClean="0"/>
            <a:t>th</a:t>
          </a:r>
          <a:r>
            <a:rPr lang="en-IE" dirty="0" smtClean="0"/>
            <a:t>-September 21</a:t>
          </a:r>
          <a:r>
            <a:rPr lang="en-IE" baseline="30000" dirty="0" smtClean="0"/>
            <a:t>st</a:t>
          </a:r>
          <a:r>
            <a:rPr lang="en-IE" dirty="0" smtClean="0"/>
            <a:t> – 16 move </a:t>
          </a:r>
          <a:r>
            <a:rPr lang="en-IE" dirty="0" err="1" smtClean="0"/>
            <a:t>ons</a:t>
          </a:r>
          <a:endParaRPr lang="en-IE" dirty="0"/>
        </a:p>
      </dgm:t>
    </dgm:pt>
    <dgm:pt modelId="{2C0B3395-45D6-4B24-924C-00FD2C45E043}" type="parTrans" cxnId="{8FC300AD-6A3F-4C57-A288-7A55395572B8}">
      <dgm:prSet/>
      <dgm:spPr/>
      <dgm:t>
        <a:bodyPr/>
        <a:lstStyle/>
        <a:p>
          <a:endParaRPr lang="en-IE"/>
        </a:p>
      </dgm:t>
    </dgm:pt>
    <dgm:pt modelId="{5E96D37E-AF23-4518-9AD4-18404187CBF7}" type="sibTrans" cxnId="{8FC300AD-6A3F-4C57-A288-7A55395572B8}">
      <dgm:prSet/>
      <dgm:spPr/>
      <dgm:t>
        <a:bodyPr/>
        <a:lstStyle/>
        <a:p>
          <a:endParaRPr lang="en-IE"/>
        </a:p>
      </dgm:t>
    </dgm:pt>
    <dgm:pt modelId="{B95C4323-8324-401E-B849-CA33EF538148}">
      <dgm:prSet/>
      <dgm:spPr/>
      <dgm:t>
        <a:bodyPr/>
        <a:lstStyle/>
        <a:p>
          <a:r>
            <a:rPr lang="en-IE" dirty="0" smtClean="0"/>
            <a:t>Occupancy for 50 families</a:t>
          </a:r>
          <a:endParaRPr lang="en-IE" dirty="0"/>
        </a:p>
      </dgm:t>
    </dgm:pt>
    <dgm:pt modelId="{23DBA81D-9261-4BC7-94CB-1103D7D59738}" type="parTrans" cxnId="{166849D0-FDBE-43E2-A6B2-10FBFE0F46FB}">
      <dgm:prSet/>
      <dgm:spPr/>
      <dgm:t>
        <a:bodyPr/>
        <a:lstStyle/>
        <a:p>
          <a:endParaRPr lang="en-IE"/>
        </a:p>
      </dgm:t>
    </dgm:pt>
    <dgm:pt modelId="{C8023486-BA70-41CC-AC66-182CDCD44281}" type="sibTrans" cxnId="{166849D0-FDBE-43E2-A6B2-10FBFE0F46FB}">
      <dgm:prSet/>
      <dgm:spPr/>
      <dgm:t>
        <a:bodyPr/>
        <a:lstStyle/>
        <a:p>
          <a:endParaRPr lang="en-IE"/>
        </a:p>
      </dgm:t>
    </dgm:pt>
    <dgm:pt modelId="{7066566B-6894-4B58-AD4F-E5FB3668ACD6}">
      <dgm:prSet/>
      <dgm:spPr/>
      <dgm:t>
        <a:bodyPr/>
        <a:lstStyle/>
        <a:p>
          <a:r>
            <a:rPr lang="en-IE" dirty="0" smtClean="0"/>
            <a:t>Move on within 90 Days</a:t>
          </a:r>
          <a:endParaRPr lang="en-IE" dirty="0"/>
        </a:p>
      </dgm:t>
    </dgm:pt>
    <dgm:pt modelId="{24C1855B-EF9C-4E5F-B218-B742B323D422}" type="parTrans" cxnId="{F8DA9E93-B8CC-4CA8-959C-36A2772D8307}">
      <dgm:prSet/>
      <dgm:spPr/>
      <dgm:t>
        <a:bodyPr/>
        <a:lstStyle/>
        <a:p>
          <a:endParaRPr lang="en-IE"/>
        </a:p>
      </dgm:t>
    </dgm:pt>
    <dgm:pt modelId="{5B8B3095-A7D9-4111-B114-E0A225AE9820}" type="sibTrans" cxnId="{F8DA9E93-B8CC-4CA8-959C-36A2772D8307}">
      <dgm:prSet/>
      <dgm:spPr/>
      <dgm:t>
        <a:bodyPr/>
        <a:lstStyle/>
        <a:p>
          <a:endParaRPr lang="en-IE"/>
        </a:p>
      </dgm:t>
    </dgm:pt>
    <dgm:pt modelId="{08DE3489-DE6D-4E9C-A00A-825E7BC44823}" type="pres">
      <dgm:prSet presAssocID="{EB41B21C-D4CE-42E6-99E5-371B80AFEC3C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2FAF34BC-B674-4A74-A994-155061FA245D}" type="pres">
      <dgm:prSet presAssocID="{EB41B21C-D4CE-42E6-99E5-371B80AFEC3C}" presName="arrow" presStyleLbl="bgShp" presStyleIdx="0" presStyleCnt="1" custScaleY="103002" custLinFactNeighborX="-1203" custLinFactNeighborY="-3788"/>
      <dgm:spPr/>
    </dgm:pt>
    <dgm:pt modelId="{F8A103D0-013D-431D-A133-EA635B1A8FED}" type="pres">
      <dgm:prSet presAssocID="{EB41B21C-D4CE-42E6-99E5-371B80AFEC3C}" presName="arrowDiagram4" presStyleCnt="0"/>
      <dgm:spPr/>
    </dgm:pt>
    <dgm:pt modelId="{AB95B9A6-A3B8-46B1-8C5C-877EC89510B5}" type="pres">
      <dgm:prSet presAssocID="{A67D48D0-E039-4618-8FBB-16FAAC500AA3}" presName="bullet4a" presStyleLbl="node1" presStyleIdx="0" presStyleCnt="4"/>
      <dgm:spPr/>
    </dgm:pt>
    <dgm:pt modelId="{0BA97D95-0B81-486B-88A7-3EB6E65196E7}" type="pres">
      <dgm:prSet presAssocID="{A67D48D0-E039-4618-8FBB-16FAAC500AA3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C61D113-8410-48C8-8957-635FF3C6FFE8}" type="pres">
      <dgm:prSet presAssocID="{B95C4323-8324-401E-B849-CA33EF538148}" presName="bullet4b" presStyleLbl="node1" presStyleIdx="1" presStyleCnt="4"/>
      <dgm:spPr/>
    </dgm:pt>
    <dgm:pt modelId="{A0D6585B-699E-40C0-9B2F-908398C8C199}" type="pres">
      <dgm:prSet presAssocID="{B95C4323-8324-401E-B849-CA33EF538148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5C4B5E62-4A58-46E0-8B48-BA55E33A9C87}" type="pres">
      <dgm:prSet presAssocID="{7066566B-6894-4B58-AD4F-E5FB3668ACD6}" presName="bullet4c" presStyleLbl="node1" presStyleIdx="2" presStyleCnt="4"/>
      <dgm:spPr/>
    </dgm:pt>
    <dgm:pt modelId="{F8B274BF-9414-4292-93C7-8B4A6567A6A9}" type="pres">
      <dgm:prSet presAssocID="{7066566B-6894-4B58-AD4F-E5FB3668ACD6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E065645-C902-4CB9-8AD2-B2384747D347}" type="pres">
      <dgm:prSet presAssocID="{962089E5-4830-4B66-833C-9C2BB3F4CD8E}" presName="bullet4d" presStyleLbl="node1" presStyleIdx="3" presStyleCnt="4"/>
      <dgm:spPr/>
    </dgm:pt>
    <dgm:pt modelId="{1AE7C3BA-5D2C-4201-BB87-EAFDD8DE8FA4}" type="pres">
      <dgm:prSet presAssocID="{962089E5-4830-4B66-833C-9C2BB3F4CD8E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90415F99-8596-4DD8-BD67-508898606546}" srcId="{EB41B21C-D4CE-42E6-99E5-371B80AFEC3C}" destId="{A67D48D0-E039-4618-8FBB-16FAAC500AA3}" srcOrd="0" destOrd="0" parTransId="{9EE2F012-056C-4F06-9BF3-5DAF3E12BF0E}" sibTransId="{8A5F019D-0418-4D10-B7E8-3917E50C364E}"/>
    <dgm:cxn modelId="{166849D0-FDBE-43E2-A6B2-10FBFE0F46FB}" srcId="{EB41B21C-D4CE-42E6-99E5-371B80AFEC3C}" destId="{B95C4323-8324-401E-B849-CA33EF538148}" srcOrd="1" destOrd="0" parTransId="{23DBA81D-9261-4BC7-94CB-1103D7D59738}" sibTransId="{C8023486-BA70-41CC-AC66-182CDCD44281}"/>
    <dgm:cxn modelId="{AD0A6A92-801C-465B-8A4A-739576F96F5D}" type="presOf" srcId="{B95C4323-8324-401E-B849-CA33EF538148}" destId="{A0D6585B-699E-40C0-9B2F-908398C8C199}" srcOrd="0" destOrd="0" presId="urn:microsoft.com/office/officeart/2005/8/layout/arrow2"/>
    <dgm:cxn modelId="{8FC300AD-6A3F-4C57-A288-7A55395572B8}" srcId="{EB41B21C-D4CE-42E6-99E5-371B80AFEC3C}" destId="{962089E5-4830-4B66-833C-9C2BB3F4CD8E}" srcOrd="3" destOrd="0" parTransId="{2C0B3395-45D6-4B24-924C-00FD2C45E043}" sibTransId="{5E96D37E-AF23-4518-9AD4-18404187CBF7}"/>
    <dgm:cxn modelId="{2F064EA2-2948-4EC5-9394-36389CB2490D}" type="presOf" srcId="{962089E5-4830-4B66-833C-9C2BB3F4CD8E}" destId="{1AE7C3BA-5D2C-4201-BB87-EAFDD8DE8FA4}" srcOrd="0" destOrd="0" presId="urn:microsoft.com/office/officeart/2005/8/layout/arrow2"/>
    <dgm:cxn modelId="{F769CE63-FB97-4F58-A9A3-4A40AAF5124B}" type="presOf" srcId="{7066566B-6894-4B58-AD4F-E5FB3668ACD6}" destId="{F8B274BF-9414-4292-93C7-8B4A6567A6A9}" srcOrd="0" destOrd="0" presId="urn:microsoft.com/office/officeart/2005/8/layout/arrow2"/>
    <dgm:cxn modelId="{283CC408-089D-4892-8752-6F3D1B97B49A}" type="presOf" srcId="{A67D48D0-E039-4618-8FBB-16FAAC500AA3}" destId="{0BA97D95-0B81-486B-88A7-3EB6E65196E7}" srcOrd="0" destOrd="0" presId="urn:microsoft.com/office/officeart/2005/8/layout/arrow2"/>
    <dgm:cxn modelId="{994C5424-67DE-4FB2-BE7F-E54E575299AA}" type="presOf" srcId="{EB41B21C-D4CE-42E6-99E5-371B80AFEC3C}" destId="{08DE3489-DE6D-4E9C-A00A-825E7BC44823}" srcOrd="0" destOrd="0" presId="urn:microsoft.com/office/officeart/2005/8/layout/arrow2"/>
    <dgm:cxn modelId="{F8DA9E93-B8CC-4CA8-959C-36A2772D8307}" srcId="{EB41B21C-D4CE-42E6-99E5-371B80AFEC3C}" destId="{7066566B-6894-4B58-AD4F-E5FB3668ACD6}" srcOrd="2" destOrd="0" parTransId="{24C1855B-EF9C-4E5F-B218-B742B323D422}" sibTransId="{5B8B3095-A7D9-4111-B114-E0A225AE9820}"/>
    <dgm:cxn modelId="{31917D2D-F34C-4533-A643-CCFFE89A3BC4}" type="presParOf" srcId="{08DE3489-DE6D-4E9C-A00A-825E7BC44823}" destId="{2FAF34BC-B674-4A74-A994-155061FA245D}" srcOrd="0" destOrd="0" presId="urn:microsoft.com/office/officeart/2005/8/layout/arrow2"/>
    <dgm:cxn modelId="{F33572E0-058A-4FFD-8DC0-56840DA9D79C}" type="presParOf" srcId="{08DE3489-DE6D-4E9C-A00A-825E7BC44823}" destId="{F8A103D0-013D-431D-A133-EA635B1A8FED}" srcOrd="1" destOrd="0" presId="urn:microsoft.com/office/officeart/2005/8/layout/arrow2"/>
    <dgm:cxn modelId="{4F26E4A2-D60A-4E9E-938B-E3A4BF6DED85}" type="presParOf" srcId="{F8A103D0-013D-431D-A133-EA635B1A8FED}" destId="{AB95B9A6-A3B8-46B1-8C5C-877EC89510B5}" srcOrd="0" destOrd="0" presId="urn:microsoft.com/office/officeart/2005/8/layout/arrow2"/>
    <dgm:cxn modelId="{9BE12290-3C8D-46BA-AE1E-E3D96CAA4BF1}" type="presParOf" srcId="{F8A103D0-013D-431D-A133-EA635B1A8FED}" destId="{0BA97D95-0B81-486B-88A7-3EB6E65196E7}" srcOrd="1" destOrd="0" presId="urn:microsoft.com/office/officeart/2005/8/layout/arrow2"/>
    <dgm:cxn modelId="{69AEBB78-A8D7-43FA-A762-628A3C618F5F}" type="presParOf" srcId="{F8A103D0-013D-431D-A133-EA635B1A8FED}" destId="{9C61D113-8410-48C8-8957-635FF3C6FFE8}" srcOrd="2" destOrd="0" presId="urn:microsoft.com/office/officeart/2005/8/layout/arrow2"/>
    <dgm:cxn modelId="{C7073C2D-0BC0-45C1-9990-19FFECCD21E9}" type="presParOf" srcId="{F8A103D0-013D-431D-A133-EA635B1A8FED}" destId="{A0D6585B-699E-40C0-9B2F-908398C8C199}" srcOrd="3" destOrd="0" presId="urn:microsoft.com/office/officeart/2005/8/layout/arrow2"/>
    <dgm:cxn modelId="{5E028A23-B1E3-481C-A54F-9B56034A847A}" type="presParOf" srcId="{F8A103D0-013D-431D-A133-EA635B1A8FED}" destId="{5C4B5E62-4A58-46E0-8B48-BA55E33A9C87}" srcOrd="4" destOrd="0" presId="urn:microsoft.com/office/officeart/2005/8/layout/arrow2"/>
    <dgm:cxn modelId="{46E538D9-8E7A-46BE-937B-E1E88AE06D80}" type="presParOf" srcId="{F8A103D0-013D-431D-A133-EA635B1A8FED}" destId="{F8B274BF-9414-4292-93C7-8B4A6567A6A9}" srcOrd="5" destOrd="0" presId="urn:microsoft.com/office/officeart/2005/8/layout/arrow2"/>
    <dgm:cxn modelId="{478024A0-4C49-4672-BF21-32C0697A78C7}" type="presParOf" srcId="{F8A103D0-013D-431D-A133-EA635B1A8FED}" destId="{6E065645-C902-4CB9-8AD2-B2384747D347}" srcOrd="6" destOrd="0" presId="urn:microsoft.com/office/officeart/2005/8/layout/arrow2"/>
    <dgm:cxn modelId="{CB85FCCD-4B80-4AC9-B85D-9724E4975CE9}" type="presParOf" srcId="{F8A103D0-013D-431D-A133-EA635B1A8FED}" destId="{1AE7C3BA-5D2C-4201-BB87-EAFDD8DE8FA4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9B6D8E-1E96-4B15-BDDE-4B4A969A39E6}" type="doc">
      <dgm:prSet loTypeId="urn:microsoft.com/office/officeart/2005/8/layout/radial6" loCatId="cycle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en-IE"/>
        </a:p>
      </dgm:t>
    </dgm:pt>
    <dgm:pt modelId="{B5F4456B-8B6C-4E7F-85F8-FB63500893E7}">
      <dgm:prSet phldrT="[Text]"/>
      <dgm:spPr/>
      <dgm:t>
        <a:bodyPr/>
        <a:lstStyle/>
        <a:p>
          <a:r>
            <a:rPr lang="en-IE" dirty="0" smtClean="0"/>
            <a:t>Networking</a:t>
          </a:r>
          <a:endParaRPr lang="en-IE" dirty="0"/>
        </a:p>
      </dgm:t>
    </dgm:pt>
    <dgm:pt modelId="{49739180-FF2F-40FC-A209-037F8FACA0E8}" type="parTrans" cxnId="{62A956AC-50A7-4FB2-A697-69F77A9B0781}">
      <dgm:prSet/>
      <dgm:spPr/>
      <dgm:t>
        <a:bodyPr/>
        <a:lstStyle/>
        <a:p>
          <a:endParaRPr lang="en-IE"/>
        </a:p>
      </dgm:t>
    </dgm:pt>
    <dgm:pt modelId="{ADFCC9F1-E60B-4241-AB90-C6549DA10199}" type="sibTrans" cxnId="{62A956AC-50A7-4FB2-A697-69F77A9B0781}">
      <dgm:prSet/>
      <dgm:spPr/>
      <dgm:t>
        <a:bodyPr/>
        <a:lstStyle/>
        <a:p>
          <a:endParaRPr lang="en-IE"/>
        </a:p>
      </dgm:t>
    </dgm:pt>
    <dgm:pt modelId="{23982CE5-29CC-4ED6-8B17-F41984006383}">
      <dgm:prSet phldrT="[Text]"/>
      <dgm:spPr/>
      <dgm:t>
        <a:bodyPr/>
        <a:lstStyle/>
        <a:p>
          <a:r>
            <a:rPr lang="en-IE" dirty="0" smtClean="0"/>
            <a:t>DRHE, DCC</a:t>
          </a:r>
          <a:endParaRPr lang="en-IE" dirty="0"/>
        </a:p>
      </dgm:t>
    </dgm:pt>
    <dgm:pt modelId="{EF3B91FD-15E3-4F49-B675-FA6F08BD683A}" type="parTrans" cxnId="{D6EE9687-DBD7-4F6A-A782-25A4DA12BBC5}">
      <dgm:prSet/>
      <dgm:spPr/>
      <dgm:t>
        <a:bodyPr/>
        <a:lstStyle/>
        <a:p>
          <a:endParaRPr lang="en-IE"/>
        </a:p>
      </dgm:t>
    </dgm:pt>
    <dgm:pt modelId="{1A10F10B-6BA2-4E86-BADE-72ABD59D831E}" type="sibTrans" cxnId="{D6EE9687-DBD7-4F6A-A782-25A4DA12BBC5}">
      <dgm:prSet/>
      <dgm:spPr/>
      <dgm:t>
        <a:bodyPr/>
        <a:lstStyle/>
        <a:p>
          <a:endParaRPr lang="en-IE"/>
        </a:p>
      </dgm:t>
    </dgm:pt>
    <dgm:pt modelId="{7810D6A1-C1F2-4F03-A28F-931DCBFA982B}">
      <dgm:prSet phldrT="[Text]"/>
      <dgm:spPr/>
      <dgm:t>
        <a:bodyPr/>
        <a:lstStyle/>
        <a:p>
          <a:r>
            <a:rPr lang="en-IE" dirty="0" err="1" smtClean="0"/>
            <a:t>Placefinders</a:t>
          </a:r>
          <a:endParaRPr lang="en-IE" dirty="0"/>
        </a:p>
      </dgm:t>
    </dgm:pt>
    <dgm:pt modelId="{A77E29D6-66C4-4837-859E-539E4916B5CB}" type="parTrans" cxnId="{3F90AC98-336E-47AD-9ECC-477997195351}">
      <dgm:prSet/>
      <dgm:spPr/>
      <dgm:t>
        <a:bodyPr/>
        <a:lstStyle/>
        <a:p>
          <a:endParaRPr lang="en-IE"/>
        </a:p>
      </dgm:t>
    </dgm:pt>
    <dgm:pt modelId="{FE666224-4611-4692-ADE3-890E875BEEB3}" type="sibTrans" cxnId="{3F90AC98-336E-47AD-9ECC-477997195351}">
      <dgm:prSet/>
      <dgm:spPr/>
      <dgm:t>
        <a:bodyPr/>
        <a:lstStyle/>
        <a:p>
          <a:endParaRPr lang="en-IE"/>
        </a:p>
      </dgm:t>
    </dgm:pt>
    <dgm:pt modelId="{379F8BA2-DF1E-45B8-AF28-D2104AE419A1}">
      <dgm:prSet phldrT="[Text]"/>
      <dgm:spPr/>
      <dgm:t>
        <a:bodyPr/>
        <a:lstStyle/>
        <a:p>
          <a:r>
            <a:rPr lang="en-IE" dirty="0" smtClean="0"/>
            <a:t>Focus Ireland, Sophia Housing, Respond, Threshold</a:t>
          </a:r>
          <a:endParaRPr lang="en-IE" dirty="0"/>
        </a:p>
      </dgm:t>
    </dgm:pt>
    <dgm:pt modelId="{FF2DA29B-08BE-4718-A48A-C74B29D080EF}" type="parTrans" cxnId="{D1529024-373C-43BA-8883-05BE517CA04D}">
      <dgm:prSet/>
      <dgm:spPr/>
      <dgm:t>
        <a:bodyPr/>
        <a:lstStyle/>
        <a:p>
          <a:endParaRPr lang="en-IE"/>
        </a:p>
      </dgm:t>
    </dgm:pt>
    <dgm:pt modelId="{4C3B5C8D-2F91-4430-BA28-3EED4DA9A376}" type="sibTrans" cxnId="{D1529024-373C-43BA-8883-05BE517CA04D}">
      <dgm:prSet/>
      <dgm:spPr/>
      <dgm:t>
        <a:bodyPr/>
        <a:lstStyle/>
        <a:p>
          <a:endParaRPr lang="en-IE"/>
        </a:p>
      </dgm:t>
    </dgm:pt>
    <dgm:pt modelId="{23A60098-9A9E-4384-AEFF-FC6F09182386}">
      <dgm:prSet phldrT="[Text]"/>
      <dgm:spPr/>
      <dgm:t>
        <a:bodyPr/>
        <a:lstStyle/>
        <a:p>
          <a:r>
            <a:rPr lang="en-IE" dirty="0" smtClean="0"/>
            <a:t>PSW, SW’s, TUSLA Homeless Liaison Officer, </a:t>
          </a:r>
          <a:endParaRPr lang="en-IE" dirty="0"/>
        </a:p>
      </dgm:t>
    </dgm:pt>
    <dgm:pt modelId="{FC6135C4-7EC0-420B-835B-5D0BE3551E24}" type="parTrans" cxnId="{336AAB99-D2CF-4162-B944-2411EFACDF50}">
      <dgm:prSet/>
      <dgm:spPr/>
      <dgm:t>
        <a:bodyPr/>
        <a:lstStyle/>
        <a:p>
          <a:endParaRPr lang="en-IE"/>
        </a:p>
      </dgm:t>
    </dgm:pt>
    <dgm:pt modelId="{D047E841-12C2-4A27-888E-EFCE32C51870}" type="sibTrans" cxnId="{336AAB99-D2CF-4162-B944-2411EFACDF50}">
      <dgm:prSet/>
      <dgm:spPr/>
      <dgm:t>
        <a:bodyPr/>
        <a:lstStyle/>
        <a:p>
          <a:endParaRPr lang="en-IE"/>
        </a:p>
      </dgm:t>
    </dgm:pt>
    <dgm:pt modelId="{F3C01CF8-8581-45C4-B9B2-989E66B439BA}">
      <dgm:prSet/>
      <dgm:spPr/>
      <dgm:t>
        <a:bodyPr/>
        <a:lstStyle/>
        <a:p>
          <a:r>
            <a:rPr lang="en-IE" dirty="0" smtClean="0"/>
            <a:t>Local Doctors, Dentists, PHN, Local Health Centre</a:t>
          </a:r>
          <a:endParaRPr lang="en-IE" dirty="0"/>
        </a:p>
      </dgm:t>
    </dgm:pt>
    <dgm:pt modelId="{ADD2FA7E-63F7-494E-867E-5BBE80BF7280}" type="parTrans" cxnId="{63CEEFCC-62E8-4074-A9DC-5DF4D0438ED9}">
      <dgm:prSet/>
      <dgm:spPr/>
      <dgm:t>
        <a:bodyPr/>
        <a:lstStyle/>
        <a:p>
          <a:endParaRPr lang="en-IE"/>
        </a:p>
      </dgm:t>
    </dgm:pt>
    <dgm:pt modelId="{D44C112C-6BA4-4B85-999C-D8B0B2FA233C}" type="sibTrans" cxnId="{63CEEFCC-62E8-4074-A9DC-5DF4D0438ED9}">
      <dgm:prSet/>
      <dgm:spPr/>
      <dgm:t>
        <a:bodyPr/>
        <a:lstStyle/>
        <a:p>
          <a:endParaRPr lang="en-IE"/>
        </a:p>
      </dgm:t>
    </dgm:pt>
    <dgm:pt modelId="{2F511F3F-DDC7-4357-BD3B-10556BF90181}">
      <dgm:prSet/>
      <dgm:spPr/>
      <dgm:t>
        <a:bodyPr/>
        <a:lstStyle/>
        <a:p>
          <a:r>
            <a:rPr lang="en-IE" dirty="0" smtClean="0"/>
            <a:t>Foodbank, Squash Courts</a:t>
          </a:r>
          <a:endParaRPr lang="en-IE" dirty="0"/>
        </a:p>
      </dgm:t>
    </dgm:pt>
    <dgm:pt modelId="{921A1E86-8A54-401B-908F-D0D96EA12CB4}" type="parTrans" cxnId="{CD6F647D-7B72-43DC-A88B-0DF509CA6D88}">
      <dgm:prSet/>
      <dgm:spPr/>
      <dgm:t>
        <a:bodyPr/>
        <a:lstStyle/>
        <a:p>
          <a:endParaRPr lang="en-IE"/>
        </a:p>
      </dgm:t>
    </dgm:pt>
    <dgm:pt modelId="{3492A227-6DD4-4132-973F-9BC2CE40CA74}" type="sibTrans" cxnId="{CD6F647D-7B72-43DC-A88B-0DF509CA6D88}">
      <dgm:prSet/>
      <dgm:spPr/>
      <dgm:t>
        <a:bodyPr/>
        <a:lstStyle/>
        <a:p>
          <a:endParaRPr lang="en-IE"/>
        </a:p>
      </dgm:t>
    </dgm:pt>
    <dgm:pt modelId="{8A229665-FA2B-4C94-B8E6-FFD0F22EB15B}">
      <dgm:prSet/>
      <dgm:spPr/>
      <dgm:t>
        <a:bodyPr/>
        <a:lstStyle/>
        <a:p>
          <a:r>
            <a:rPr lang="en-IE" dirty="0" smtClean="0"/>
            <a:t>Community Gardaí</a:t>
          </a:r>
          <a:endParaRPr lang="en-IE" dirty="0"/>
        </a:p>
      </dgm:t>
    </dgm:pt>
    <dgm:pt modelId="{91712648-337C-4B79-B258-E7A2C41BC6A7}" type="parTrans" cxnId="{D1F3927F-3FDE-4667-9FAA-4241DBA1D7F6}">
      <dgm:prSet/>
      <dgm:spPr/>
      <dgm:t>
        <a:bodyPr/>
        <a:lstStyle/>
        <a:p>
          <a:endParaRPr lang="en-IE"/>
        </a:p>
      </dgm:t>
    </dgm:pt>
    <dgm:pt modelId="{1C08C362-7924-451D-A79F-24B5159B64A1}" type="sibTrans" cxnId="{D1F3927F-3FDE-4667-9FAA-4241DBA1D7F6}">
      <dgm:prSet/>
      <dgm:spPr/>
      <dgm:t>
        <a:bodyPr/>
        <a:lstStyle/>
        <a:p>
          <a:endParaRPr lang="en-IE"/>
        </a:p>
      </dgm:t>
    </dgm:pt>
    <dgm:pt modelId="{232EE434-DB4A-4031-904A-97B4C3799759}" type="pres">
      <dgm:prSet presAssocID="{FE9B6D8E-1E96-4B15-BDDE-4B4A969A39E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0D5CD418-3A3D-46CA-B105-91EC427115BC}" type="pres">
      <dgm:prSet presAssocID="{B5F4456B-8B6C-4E7F-85F8-FB63500893E7}" presName="centerShape" presStyleLbl="node0" presStyleIdx="0" presStyleCnt="1"/>
      <dgm:spPr/>
      <dgm:t>
        <a:bodyPr/>
        <a:lstStyle/>
        <a:p>
          <a:endParaRPr lang="en-IE"/>
        </a:p>
      </dgm:t>
    </dgm:pt>
    <dgm:pt modelId="{69ABC442-5EC4-4F96-B905-46FDB0CEE1EA}" type="pres">
      <dgm:prSet presAssocID="{23982CE5-29CC-4ED6-8B17-F41984006383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D1523C1-6EBF-4578-BCD0-D8A99AF17B18}" type="pres">
      <dgm:prSet presAssocID="{23982CE5-29CC-4ED6-8B17-F41984006383}" presName="dummy" presStyleCnt="0"/>
      <dgm:spPr/>
    </dgm:pt>
    <dgm:pt modelId="{F0F8BA5E-3963-42F7-BA2B-43C637F6E3C2}" type="pres">
      <dgm:prSet presAssocID="{1A10F10B-6BA2-4E86-BADE-72ABD59D831E}" presName="sibTrans" presStyleLbl="sibTrans2D1" presStyleIdx="0" presStyleCnt="7"/>
      <dgm:spPr/>
      <dgm:t>
        <a:bodyPr/>
        <a:lstStyle/>
        <a:p>
          <a:endParaRPr lang="en-IE"/>
        </a:p>
      </dgm:t>
    </dgm:pt>
    <dgm:pt modelId="{45B639EA-B9DE-4A28-B81F-D8D2B1C298A8}" type="pres">
      <dgm:prSet presAssocID="{7810D6A1-C1F2-4F03-A28F-931DCBFA982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05BD1C1-D896-4158-8FA4-DEB80DECE065}" type="pres">
      <dgm:prSet presAssocID="{7810D6A1-C1F2-4F03-A28F-931DCBFA982B}" presName="dummy" presStyleCnt="0"/>
      <dgm:spPr/>
    </dgm:pt>
    <dgm:pt modelId="{4302F104-583B-43D1-B005-CED95F712C23}" type="pres">
      <dgm:prSet presAssocID="{FE666224-4611-4692-ADE3-890E875BEEB3}" presName="sibTrans" presStyleLbl="sibTrans2D1" presStyleIdx="1" presStyleCnt="7"/>
      <dgm:spPr/>
      <dgm:t>
        <a:bodyPr/>
        <a:lstStyle/>
        <a:p>
          <a:endParaRPr lang="en-IE"/>
        </a:p>
      </dgm:t>
    </dgm:pt>
    <dgm:pt modelId="{4512279E-167E-443F-B85F-3AEF4272951E}" type="pres">
      <dgm:prSet presAssocID="{379F8BA2-DF1E-45B8-AF28-D2104AE419A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834B4C26-C6E0-4A8D-918A-C7A8CB501357}" type="pres">
      <dgm:prSet presAssocID="{379F8BA2-DF1E-45B8-AF28-D2104AE419A1}" presName="dummy" presStyleCnt="0"/>
      <dgm:spPr/>
    </dgm:pt>
    <dgm:pt modelId="{C2ABD0EF-968B-4EF7-900C-897196ACD5D6}" type="pres">
      <dgm:prSet presAssocID="{4C3B5C8D-2F91-4430-BA28-3EED4DA9A376}" presName="sibTrans" presStyleLbl="sibTrans2D1" presStyleIdx="2" presStyleCnt="7"/>
      <dgm:spPr/>
      <dgm:t>
        <a:bodyPr/>
        <a:lstStyle/>
        <a:p>
          <a:endParaRPr lang="en-IE"/>
        </a:p>
      </dgm:t>
    </dgm:pt>
    <dgm:pt modelId="{B7F09FE0-91D7-4EB0-8CCD-3E1FADCB9782}" type="pres">
      <dgm:prSet presAssocID="{23A60098-9A9E-4384-AEFF-FC6F0918238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8B61F784-9772-441E-8E14-3E7E3BB2E1F0}" type="pres">
      <dgm:prSet presAssocID="{23A60098-9A9E-4384-AEFF-FC6F09182386}" presName="dummy" presStyleCnt="0"/>
      <dgm:spPr/>
    </dgm:pt>
    <dgm:pt modelId="{F5ECF289-2A90-47D9-B90D-6C274D7AF488}" type="pres">
      <dgm:prSet presAssocID="{D047E841-12C2-4A27-888E-EFCE32C51870}" presName="sibTrans" presStyleLbl="sibTrans2D1" presStyleIdx="3" presStyleCnt="7"/>
      <dgm:spPr/>
      <dgm:t>
        <a:bodyPr/>
        <a:lstStyle/>
        <a:p>
          <a:endParaRPr lang="en-IE"/>
        </a:p>
      </dgm:t>
    </dgm:pt>
    <dgm:pt modelId="{D89FAC5F-1089-4FE0-833D-5C2905FF3C44}" type="pres">
      <dgm:prSet presAssocID="{F3C01CF8-8581-45C4-B9B2-989E66B439BA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0C7F770-C639-4449-8644-FF576F2793A2}" type="pres">
      <dgm:prSet presAssocID="{F3C01CF8-8581-45C4-B9B2-989E66B439BA}" presName="dummy" presStyleCnt="0"/>
      <dgm:spPr/>
    </dgm:pt>
    <dgm:pt modelId="{4E35624B-C4CD-4886-A47C-A0C83F86CD2C}" type="pres">
      <dgm:prSet presAssocID="{D44C112C-6BA4-4B85-999C-D8B0B2FA233C}" presName="sibTrans" presStyleLbl="sibTrans2D1" presStyleIdx="4" presStyleCnt="7"/>
      <dgm:spPr/>
      <dgm:t>
        <a:bodyPr/>
        <a:lstStyle/>
        <a:p>
          <a:endParaRPr lang="en-IE"/>
        </a:p>
      </dgm:t>
    </dgm:pt>
    <dgm:pt modelId="{7B1AEC63-1F92-4B3A-86A3-D659941CF9A0}" type="pres">
      <dgm:prSet presAssocID="{2F511F3F-DDC7-4357-BD3B-10556BF9018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810BCDFB-7CB1-45E6-9232-344AF8642CAC}" type="pres">
      <dgm:prSet presAssocID="{2F511F3F-DDC7-4357-BD3B-10556BF90181}" presName="dummy" presStyleCnt="0"/>
      <dgm:spPr/>
    </dgm:pt>
    <dgm:pt modelId="{886082A2-D5D0-4C2A-803A-850E44DA8AA9}" type="pres">
      <dgm:prSet presAssocID="{3492A227-6DD4-4132-973F-9BC2CE40CA74}" presName="sibTrans" presStyleLbl="sibTrans2D1" presStyleIdx="5" presStyleCnt="7"/>
      <dgm:spPr/>
      <dgm:t>
        <a:bodyPr/>
        <a:lstStyle/>
        <a:p>
          <a:endParaRPr lang="en-IE"/>
        </a:p>
      </dgm:t>
    </dgm:pt>
    <dgm:pt modelId="{BD9A88CF-95E3-4F01-84DD-2598E2C25A12}" type="pres">
      <dgm:prSet presAssocID="{8A229665-FA2B-4C94-B8E6-FFD0F22EB15B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09A968F4-8837-4186-A2A2-5A0475CA45AB}" type="pres">
      <dgm:prSet presAssocID="{8A229665-FA2B-4C94-B8E6-FFD0F22EB15B}" presName="dummy" presStyleCnt="0"/>
      <dgm:spPr/>
    </dgm:pt>
    <dgm:pt modelId="{70434CDE-C878-46AB-84EE-77CF9F21CDD4}" type="pres">
      <dgm:prSet presAssocID="{1C08C362-7924-451D-A79F-24B5159B64A1}" presName="sibTrans" presStyleLbl="sibTrans2D1" presStyleIdx="6" presStyleCnt="7"/>
      <dgm:spPr/>
      <dgm:t>
        <a:bodyPr/>
        <a:lstStyle/>
        <a:p>
          <a:endParaRPr lang="en-IE"/>
        </a:p>
      </dgm:t>
    </dgm:pt>
  </dgm:ptLst>
  <dgm:cxnLst>
    <dgm:cxn modelId="{3035D2AC-C6F5-41B0-B9AF-F4AE2EE3F964}" type="presOf" srcId="{2F511F3F-DDC7-4357-BD3B-10556BF90181}" destId="{7B1AEC63-1F92-4B3A-86A3-D659941CF9A0}" srcOrd="0" destOrd="0" presId="urn:microsoft.com/office/officeart/2005/8/layout/radial6"/>
    <dgm:cxn modelId="{A15BD155-7A5D-40E0-A273-C23F39A590DF}" type="presOf" srcId="{D047E841-12C2-4A27-888E-EFCE32C51870}" destId="{F5ECF289-2A90-47D9-B90D-6C274D7AF488}" srcOrd="0" destOrd="0" presId="urn:microsoft.com/office/officeart/2005/8/layout/radial6"/>
    <dgm:cxn modelId="{63CEEFCC-62E8-4074-A9DC-5DF4D0438ED9}" srcId="{B5F4456B-8B6C-4E7F-85F8-FB63500893E7}" destId="{F3C01CF8-8581-45C4-B9B2-989E66B439BA}" srcOrd="4" destOrd="0" parTransId="{ADD2FA7E-63F7-494E-867E-5BBE80BF7280}" sibTransId="{D44C112C-6BA4-4B85-999C-D8B0B2FA233C}"/>
    <dgm:cxn modelId="{D1F3927F-3FDE-4667-9FAA-4241DBA1D7F6}" srcId="{B5F4456B-8B6C-4E7F-85F8-FB63500893E7}" destId="{8A229665-FA2B-4C94-B8E6-FFD0F22EB15B}" srcOrd="6" destOrd="0" parTransId="{91712648-337C-4B79-B258-E7A2C41BC6A7}" sibTransId="{1C08C362-7924-451D-A79F-24B5159B64A1}"/>
    <dgm:cxn modelId="{1E4FBA35-4873-4D7F-B122-2BEDBC69A830}" type="presOf" srcId="{379F8BA2-DF1E-45B8-AF28-D2104AE419A1}" destId="{4512279E-167E-443F-B85F-3AEF4272951E}" srcOrd="0" destOrd="0" presId="urn:microsoft.com/office/officeart/2005/8/layout/radial6"/>
    <dgm:cxn modelId="{8D67FC08-48BE-4B5A-8EEF-7D19645EAD4B}" type="presOf" srcId="{4C3B5C8D-2F91-4430-BA28-3EED4DA9A376}" destId="{C2ABD0EF-968B-4EF7-900C-897196ACD5D6}" srcOrd="0" destOrd="0" presId="urn:microsoft.com/office/officeart/2005/8/layout/radial6"/>
    <dgm:cxn modelId="{981D7D1A-B23E-438A-A7D4-88E1C21503E8}" type="presOf" srcId="{B5F4456B-8B6C-4E7F-85F8-FB63500893E7}" destId="{0D5CD418-3A3D-46CA-B105-91EC427115BC}" srcOrd="0" destOrd="0" presId="urn:microsoft.com/office/officeart/2005/8/layout/radial6"/>
    <dgm:cxn modelId="{CD6F647D-7B72-43DC-A88B-0DF509CA6D88}" srcId="{B5F4456B-8B6C-4E7F-85F8-FB63500893E7}" destId="{2F511F3F-DDC7-4357-BD3B-10556BF90181}" srcOrd="5" destOrd="0" parTransId="{921A1E86-8A54-401B-908F-D0D96EA12CB4}" sibTransId="{3492A227-6DD4-4132-973F-9BC2CE40CA74}"/>
    <dgm:cxn modelId="{879E535B-ADDD-47AE-8B9C-CBBE8DB728DF}" type="presOf" srcId="{7810D6A1-C1F2-4F03-A28F-931DCBFA982B}" destId="{45B639EA-B9DE-4A28-B81F-D8D2B1C298A8}" srcOrd="0" destOrd="0" presId="urn:microsoft.com/office/officeart/2005/8/layout/radial6"/>
    <dgm:cxn modelId="{FEEC7983-7D92-4B84-A473-74E31779059B}" type="presOf" srcId="{F3C01CF8-8581-45C4-B9B2-989E66B439BA}" destId="{D89FAC5F-1089-4FE0-833D-5C2905FF3C44}" srcOrd="0" destOrd="0" presId="urn:microsoft.com/office/officeart/2005/8/layout/radial6"/>
    <dgm:cxn modelId="{D6EE9687-DBD7-4F6A-A782-25A4DA12BBC5}" srcId="{B5F4456B-8B6C-4E7F-85F8-FB63500893E7}" destId="{23982CE5-29CC-4ED6-8B17-F41984006383}" srcOrd="0" destOrd="0" parTransId="{EF3B91FD-15E3-4F49-B675-FA6F08BD683A}" sibTransId="{1A10F10B-6BA2-4E86-BADE-72ABD59D831E}"/>
    <dgm:cxn modelId="{97297A2F-EFDA-4EEA-A7C0-C33D28A5F53F}" type="presOf" srcId="{8A229665-FA2B-4C94-B8E6-FFD0F22EB15B}" destId="{BD9A88CF-95E3-4F01-84DD-2598E2C25A12}" srcOrd="0" destOrd="0" presId="urn:microsoft.com/office/officeart/2005/8/layout/radial6"/>
    <dgm:cxn modelId="{2648C512-0021-469E-8C5A-84D5CDAA36BE}" type="presOf" srcId="{23A60098-9A9E-4384-AEFF-FC6F09182386}" destId="{B7F09FE0-91D7-4EB0-8CCD-3E1FADCB9782}" srcOrd="0" destOrd="0" presId="urn:microsoft.com/office/officeart/2005/8/layout/radial6"/>
    <dgm:cxn modelId="{3AF150BE-2AAE-4E10-840F-BBB1FFC30A28}" type="presOf" srcId="{23982CE5-29CC-4ED6-8B17-F41984006383}" destId="{69ABC442-5EC4-4F96-B905-46FDB0CEE1EA}" srcOrd="0" destOrd="0" presId="urn:microsoft.com/office/officeart/2005/8/layout/radial6"/>
    <dgm:cxn modelId="{62A956AC-50A7-4FB2-A697-69F77A9B0781}" srcId="{FE9B6D8E-1E96-4B15-BDDE-4B4A969A39E6}" destId="{B5F4456B-8B6C-4E7F-85F8-FB63500893E7}" srcOrd="0" destOrd="0" parTransId="{49739180-FF2F-40FC-A209-037F8FACA0E8}" sibTransId="{ADFCC9F1-E60B-4241-AB90-C6549DA10199}"/>
    <dgm:cxn modelId="{71252FEF-5E97-4769-A300-6757E70E8242}" type="presOf" srcId="{1C08C362-7924-451D-A79F-24B5159B64A1}" destId="{70434CDE-C878-46AB-84EE-77CF9F21CDD4}" srcOrd="0" destOrd="0" presId="urn:microsoft.com/office/officeart/2005/8/layout/radial6"/>
    <dgm:cxn modelId="{D9285C05-DE89-4F44-B9BC-67E57E711E91}" type="presOf" srcId="{3492A227-6DD4-4132-973F-9BC2CE40CA74}" destId="{886082A2-D5D0-4C2A-803A-850E44DA8AA9}" srcOrd="0" destOrd="0" presId="urn:microsoft.com/office/officeart/2005/8/layout/radial6"/>
    <dgm:cxn modelId="{F03D3E2D-2555-4866-93F6-3044730823CF}" type="presOf" srcId="{1A10F10B-6BA2-4E86-BADE-72ABD59D831E}" destId="{F0F8BA5E-3963-42F7-BA2B-43C637F6E3C2}" srcOrd="0" destOrd="0" presId="urn:microsoft.com/office/officeart/2005/8/layout/radial6"/>
    <dgm:cxn modelId="{3F90AC98-336E-47AD-9ECC-477997195351}" srcId="{B5F4456B-8B6C-4E7F-85F8-FB63500893E7}" destId="{7810D6A1-C1F2-4F03-A28F-931DCBFA982B}" srcOrd="1" destOrd="0" parTransId="{A77E29D6-66C4-4837-859E-539E4916B5CB}" sibTransId="{FE666224-4611-4692-ADE3-890E875BEEB3}"/>
    <dgm:cxn modelId="{336AAB99-D2CF-4162-B944-2411EFACDF50}" srcId="{B5F4456B-8B6C-4E7F-85F8-FB63500893E7}" destId="{23A60098-9A9E-4384-AEFF-FC6F09182386}" srcOrd="3" destOrd="0" parTransId="{FC6135C4-7EC0-420B-835B-5D0BE3551E24}" sibTransId="{D047E841-12C2-4A27-888E-EFCE32C51870}"/>
    <dgm:cxn modelId="{46E78E41-2F1B-41A0-BB09-0E14AA9DA975}" type="presOf" srcId="{FE666224-4611-4692-ADE3-890E875BEEB3}" destId="{4302F104-583B-43D1-B005-CED95F712C23}" srcOrd="0" destOrd="0" presId="urn:microsoft.com/office/officeart/2005/8/layout/radial6"/>
    <dgm:cxn modelId="{03A4648B-0AA6-4736-B4C7-2ECC0CBD0131}" type="presOf" srcId="{D44C112C-6BA4-4B85-999C-D8B0B2FA233C}" destId="{4E35624B-C4CD-4886-A47C-A0C83F86CD2C}" srcOrd="0" destOrd="0" presId="urn:microsoft.com/office/officeart/2005/8/layout/radial6"/>
    <dgm:cxn modelId="{D1529024-373C-43BA-8883-05BE517CA04D}" srcId="{B5F4456B-8B6C-4E7F-85F8-FB63500893E7}" destId="{379F8BA2-DF1E-45B8-AF28-D2104AE419A1}" srcOrd="2" destOrd="0" parTransId="{FF2DA29B-08BE-4718-A48A-C74B29D080EF}" sibTransId="{4C3B5C8D-2F91-4430-BA28-3EED4DA9A376}"/>
    <dgm:cxn modelId="{73A51F5C-CF69-4EBE-99DA-0F3562159E21}" type="presOf" srcId="{FE9B6D8E-1E96-4B15-BDDE-4B4A969A39E6}" destId="{232EE434-DB4A-4031-904A-97B4C3799759}" srcOrd="0" destOrd="0" presId="urn:microsoft.com/office/officeart/2005/8/layout/radial6"/>
    <dgm:cxn modelId="{42993491-C704-4A16-BA2C-583298766C2B}" type="presParOf" srcId="{232EE434-DB4A-4031-904A-97B4C3799759}" destId="{0D5CD418-3A3D-46CA-B105-91EC427115BC}" srcOrd="0" destOrd="0" presId="urn:microsoft.com/office/officeart/2005/8/layout/radial6"/>
    <dgm:cxn modelId="{D72003D8-41B2-4A57-B9D2-026229E78BE7}" type="presParOf" srcId="{232EE434-DB4A-4031-904A-97B4C3799759}" destId="{69ABC442-5EC4-4F96-B905-46FDB0CEE1EA}" srcOrd="1" destOrd="0" presId="urn:microsoft.com/office/officeart/2005/8/layout/radial6"/>
    <dgm:cxn modelId="{1395B4F0-59C6-4A07-9DE0-17D46C960F56}" type="presParOf" srcId="{232EE434-DB4A-4031-904A-97B4C3799759}" destId="{7D1523C1-6EBF-4578-BCD0-D8A99AF17B18}" srcOrd="2" destOrd="0" presId="urn:microsoft.com/office/officeart/2005/8/layout/radial6"/>
    <dgm:cxn modelId="{078B5433-E564-4F12-8842-4ADEC1F0D6D8}" type="presParOf" srcId="{232EE434-DB4A-4031-904A-97B4C3799759}" destId="{F0F8BA5E-3963-42F7-BA2B-43C637F6E3C2}" srcOrd="3" destOrd="0" presId="urn:microsoft.com/office/officeart/2005/8/layout/radial6"/>
    <dgm:cxn modelId="{00E744F1-EDE0-4796-B654-C73163CAF87B}" type="presParOf" srcId="{232EE434-DB4A-4031-904A-97B4C3799759}" destId="{45B639EA-B9DE-4A28-B81F-D8D2B1C298A8}" srcOrd="4" destOrd="0" presId="urn:microsoft.com/office/officeart/2005/8/layout/radial6"/>
    <dgm:cxn modelId="{0A385867-AD4E-4714-BC5B-D312050B203B}" type="presParOf" srcId="{232EE434-DB4A-4031-904A-97B4C3799759}" destId="{405BD1C1-D896-4158-8FA4-DEB80DECE065}" srcOrd="5" destOrd="0" presId="urn:microsoft.com/office/officeart/2005/8/layout/radial6"/>
    <dgm:cxn modelId="{FEF2CAFD-72ED-4E4B-AA17-8452CE10682B}" type="presParOf" srcId="{232EE434-DB4A-4031-904A-97B4C3799759}" destId="{4302F104-583B-43D1-B005-CED95F712C23}" srcOrd="6" destOrd="0" presId="urn:microsoft.com/office/officeart/2005/8/layout/radial6"/>
    <dgm:cxn modelId="{DA0844DE-8CF4-44B2-8CF3-971D7033BC97}" type="presParOf" srcId="{232EE434-DB4A-4031-904A-97B4C3799759}" destId="{4512279E-167E-443F-B85F-3AEF4272951E}" srcOrd="7" destOrd="0" presId="urn:microsoft.com/office/officeart/2005/8/layout/radial6"/>
    <dgm:cxn modelId="{1A383198-2ECE-4869-995C-852114A23FE7}" type="presParOf" srcId="{232EE434-DB4A-4031-904A-97B4C3799759}" destId="{834B4C26-C6E0-4A8D-918A-C7A8CB501357}" srcOrd="8" destOrd="0" presId="urn:microsoft.com/office/officeart/2005/8/layout/radial6"/>
    <dgm:cxn modelId="{3FDAE825-4C7A-47BB-95F0-31C64510F761}" type="presParOf" srcId="{232EE434-DB4A-4031-904A-97B4C3799759}" destId="{C2ABD0EF-968B-4EF7-900C-897196ACD5D6}" srcOrd="9" destOrd="0" presId="urn:microsoft.com/office/officeart/2005/8/layout/radial6"/>
    <dgm:cxn modelId="{7514D8CD-C4E9-4A1B-B454-7DA23E5BFA63}" type="presParOf" srcId="{232EE434-DB4A-4031-904A-97B4C3799759}" destId="{B7F09FE0-91D7-4EB0-8CCD-3E1FADCB9782}" srcOrd="10" destOrd="0" presId="urn:microsoft.com/office/officeart/2005/8/layout/radial6"/>
    <dgm:cxn modelId="{BCEBD663-3A10-47C9-BE04-0AFAD60510CF}" type="presParOf" srcId="{232EE434-DB4A-4031-904A-97B4C3799759}" destId="{8B61F784-9772-441E-8E14-3E7E3BB2E1F0}" srcOrd="11" destOrd="0" presId="urn:microsoft.com/office/officeart/2005/8/layout/radial6"/>
    <dgm:cxn modelId="{DAD23387-5DB8-44B3-B45E-1AE530546A25}" type="presParOf" srcId="{232EE434-DB4A-4031-904A-97B4C3799759}" destId="{F5ECF289-2A90-47D9-B90D-6C274D7AF488}" srcOrd="12" destOrd="0" presId="urn:microsoft.com/office/officeart/2005/8/layout/radial6"/>
    <dgm:cxn modelId="{6A3339DD-40BF-42C5-857C-A02FC573F5CE}" type="presParOf" srcId="{232EE434-DB4A-4031-904A-97B4C3799759}" destId="{D89FAC5F-1089-4FE0-833D-5C2905FF3C44}" srcOrd="13" destOrd="0" presId="urn:microsoft.com/office/officeart/2005/8/layout/radial6"/>
    <dgm:cxn modelId="{1439F8D9-84DB-48A0-B87A-3F97313466D9}" type="presParOf" srcId="{232EE434-DB4A-4031-904A-97B4C3799759}" destId="{D0C7F770-C639-4449-8644-FF576F2793A2}" srcOrd="14" destOrd="0" presId="urn:microsoft.com/office/officeart/2005/8/layout/radial6"/>
    <dgm:cxn modelId="{B02F2295-A5B0-4B5B-A28F-8E8752452A99}" type="presParOf" srcId="{232EE434-DB4A-4031-904A-97B4C3799759}" destId="{4E35624B-C4CD-4886-A47C-A0C83F86CD2C}" srcOrd="15" destOrd="0" presId="urn:microsoft.com/office/officeart/2005/8/layout/radial6"/>
    <dgm:cxn modelId="{61836E55-5EA3-4C9B-BA36-4D86ECE33153}" type="presParOf" srcId="{232EE434-DB4A-4031-904A-97B4C3799759}" destId="{7B1AEC63-1F92-4B3A-86A3-D659941CF9A0}" srcOrd="16" destOrd="0" presId="urn:microsoft.com/office/officeart/2005/8/layout/radial6"/>
    <dgm:cxn modelId="{D8023E3A-2AFC-4772-8541-AC34B74917CE}" type="presParOf" srcId="{232EE434-DB4A-4031-904A-97B4C3799759}" destId="{810BCDFB-7CB1-45E6-9232-344AF8642CAC}" srcOrd="17" destOrd="0" presId="urn:microsoft.com/office/officeart/2005/8/layout/radial6"/>
    <dgm:cxn modelId="{6B647806-0F35-4837-A5C3-C3A0341C28DC}" type="presParOf" srcId="{232EE434-DB4A-4031-904A-97B4C3799759}" destId="{886082A2-D5D0-4C2A-803A-850E44DA8AA9}" srcOrd="18" destOrd="0" presId="urn:microsoft.com/office/officeart/2005/8/layout/radial6"/>
    <dgm:cxn modelId="{A23E658D-8F34-4B28-9B39-F241D7C86C6F}" type="presParOf" srcId="{232EE434-DB4A-4031-904A-97B4C3799759}" destId="{BD9A88CF-95E3-4F01-84DD-2598E2C25A12}" srcOrd="19" destOrd="0" presId="urn:microsoft.com/office/officeart/2005/8/layout/radial6"/>
    <dgm:cxn modelId="{4C9AEB17-8103-4E1D-AF49-0B616FC5EC3E}" type="presParOf" srcId="{232EE434-DB4A-4031-904A-97B4C3799759}" destId="{09A968F4-8837-4186-A2A2-5A0475CA45AB}" srcOrd="20" destOrd="0" presId="urn:microsoft.com/office/officeart/2005/8/layout/radial6"/>
    <dgm:cxn modelId="{ADEFE738-B6AD-435B-B199-D427B6BBA82E}" type="presParOf" srcId="{232EE434-DB4A-4031-904A-97B4C3799759}" destId="{70434CDE-C878-46AB-84EE-77CF9F21CDD4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E9B6D8E-1E96-4B15-BDDE-4B4A969A39E6}" type="doc">
      <dgm:prSet loTypeId="urn:microsoft.com/office/officeart/2005/8/layout/pyramid2" loCatId="list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en-IE"/>
        </a:p>
      </dgm:t>
    </dgm:pt>
    <dgm:pt modelId="{B5F4456B-8B6C-4E7F-85F8-FB63500893E7}">
      <dgm:prSet phldrT="[Text]"/>
      <dgm:spPr/>
      <dgm:t>
        <a:bodyPr/>
        <a:lstStyle/>
        <a:p>
          <a:r>
            <a:rPr lang="en-IE" dirty="0" smtClean="0"/>
            <a:t>Sector Challenges</a:t>
          </a:r>
          <a:endParaRPr lang="en-IE" dirty="0"/>
        </a:p>
      </dgm:t>
    </dgm:pt>
    <dgm:pt modelId="{49739180-FF2F-40FC-A209-037F8FACA0E8}" type="parTrans" cxnId="{62A956AC-50A7-4FB2-A697-69F77A9B0781}">
      <dgm:prSet/>
      <dgm:spPr/>
      <dgm:t>
        <a:bodyPr/>
        <a:lstStyle/>
        <a:p>
          <a:endParaRPr lang="en-IE"/>
        </a:p>
      </dgm:t>
    </dgm:pt>
    <dgm:pt modelId="{ADFCC9F1-E60B-4241-AB90-C6549DA10199}" type="sibTrans" cxnId="{62A956AC-50A7-4FB2-A697-69F77A9B0781}">
      <dgm:prSet/>
      <dgm:spPr/>
      <dgm:t>
        <a:bodyPr/>
        <a:lstStyle/>
        <a:p>
          <a:endParaRPr lang="en-IE"/>
        </a:p>
      </dgm:t>
    </dgm:pt>
    <dgm:pt modelId="{23982CE5-29CC-4ED6-8B17-F41984006383}">
      <dgm:prSet phldrT="[Text]"/>
      <dgm:spPr/>
      <dgm:t>
        <a:bodyPr/>
        <a:lstStyle/>
        <a:p>
          <a:r>
            <a:rPr lang="en-IE" dirty="0" smtClean="0"/>
            <a:t>Demand for Social Housing</a:t>
          </a:r>
          <a:endParaRPr lang="en-IE" dirty="0"/>
        </a:p>
      </dgm:t>
    </dgm:pt>
    <dgm:pt modelId="{EF3B91FD-15E3-4F49-B675-FA6F08BD683A}" type="parTrans" cxnId="{D6EE9687-DBD7-4F6A-A782-25A4DA12BBC5}">
      <dgm:prSet/>
      <dgm:spPr/>
      <dgm:t>
        <a:bodyPr/>
        <a:lstStyle/>
        <a:p>
          <a:endParaRPr lang="en-IE"/>
        </a:p>
      </dgm:t>
    </dgm:pt>
    <dgm:pt modelId="{1A10F10B-6BA2-4E86-BADE-72ABD59D831E}" type="sibTrans" cxnId="{D6EE9687-DBD7-4F6A-A782-25A4DA12BBC5}">
      <dgm:prSet/>
      <dgm:spPr/>
      <dgm:t>
        <a:bodyPr/>
        <a:lstStyle/>
        <a:p>
          <a:endParaRPr lang="en-IE"/>
        </a:p>
      </dgm:t>
    </dgm:pt>
    <dgm:pt modelId="{7810D6A1-C1F2-4F03-A28F-931DCBFA982B}">
      <dgm:prSet phldrT="[Text]"/>
      <dgm:spPr/>
      <dgm:t>
        <a:bodyPr/>
        <a:lstStyle/>
        <a:p>
          <a:r>
            <a:rPr lang="en-IE" dirty="0" smtClean="0"/>
            <a:t>People’s Mind-set regarding HAP</a:t>
          </a:r>
          <a:endParaRPr lang="en-IE" dirty="0"/>
        </a:p>
      </dgm:t>
    </dgm:pt>
    <dgm:pt modelId="{A77E29D6-66C4-4837-859E-539E4916B5CB}" type="parTrans" cxnId="{3F90AC98-336E-47AD-9ECC-477997195351}">
      <dgm:prSet/>
      <dgm:spPr/>
      <dgm:t>
        <a:bodyPr/>
        <a:lstStyle/>
        <a:p>
          <a:endParaRPr lang="en-IE"/>
        </a:p>
      </dgm:t>
    </dgm:pt>
    <dgm:pt modelId="{FE666224-4611-4692-ADE3-890E875BEEB3}" type="sibTrans" cxnId="{3F90AC98-336E-47AD-9ECC-477997195351}">
      <dgm:prSet/>
      <dgm:spPr/>
      <dgm:t>
        <a:bodyPr/>
        <a:lstStyle/>
        <a:p>
          <a:endParaRPr lang="en-IE"/>
        </a:p>
      </dgm:t>
    </dgm:pt>
    <dgm:pt modelId="{379F8BA2-DF1E-45B8-AF28-D2104AE419A1}">
      <dgm:prSet phldrT="[Text]"/>
      <dgm:spPr/>
      <dgm:t>
        <a:bodyPr/>
        <a:lstStyle/>
        <a:p>
          <a:r>
            <a:rPr lang="en-IE" dirty="0" smtClean="0"/>
            <a:t>Flaws in HAP</a:t>
          </a:r>
          <a:endParaRPr lang="en-IE" dirty="0"/>
        </a:p>
      </dgm:t>
    </dgm:pt>
    <dgm:pt modelId="{FF2DA29B-08BE-4718-A48A-C74B29D080EF}" type="parTrans" cxnId="{D1529024-373C-43BA-8883-05BE517CA04D}">
      <dgm:prSet/>
      <dgm:spPr/>
      <dgm:t>
        <a:bodyPr/>
        <a:lstStyle/>
        <a:p>
          <a:endParaRPr lang="en-IE"/>
        </a:p>
      </dgm:t>
    </dgm:pt>
    <dgm:pt modelId="{4C3B5C8D-2F91-4430-BA28-3EED4DA9A376}" type="sibTrans" cxnId="{D1529024-373C-43BA-8883-05BE517CA04D}">
      <dgm:prSet/>
      <dgm:spPr/>
      <dgm:t>
        <a:bodyPr/>
        <a:lstStyle/>
        <a:p>
          <a:endParaRPr lang="en-IE"/>
        </a:p>
      </dgm:t>
    </dgm:pt>
    <dgm:pt modelId="{23A60098-9A9E-4384-AEFF-FC6F09182386}">
      <dgm:prSet phldrT="[Text]"/>
      <dgm:spPr/>
      <dgm:t>
        <a:bodyPr/>
        <a:lstStyle/>
        <a:p>
          <a:r>
            <a:rPr lang="en-IE" dirty="0" smtClean="0"/>
            <a:t>Finding Landlords who accept HAP</a:t>
          </a:r>
          <a:endParaRPr lang="en-IE" dirty="0"/>
        </a:p>
      </dgm:t>
    </dgm:pt>
    <dgm:pt modelId="{FC6135C4-7EC0-420B-835B-5D0BE3551E24}" type="parTrans" cxnId="{336AAB99-D2CF-4162-B944-2411EFACDF50}">
      <dgm:prSet/>
      <dgm:spPr/>
      <dgm:t>
        <a:bodyPr/>
        <a:lstStyle/>
        <a:p>
          <a:endParaRPr lang="en-IE"/>
        </a:p>
      </dgm:t>
    </dgm:pt>
    <dgm:pt modelId="{D047E841-12C2-4A27-888E-EFCE32C51870}" type="sibTrans" cxnId="{336AAB99-D2CF-4162-B944-2411EFACDF50}">
      <dgm:prSet/>
      <dgm:spPr/>
      <dgm:t>
        <a:bodyPr/>
        <a:lstStyle/>
        <a:p>
          <a:endParaRPr lang="en-IE"/>
        </a:p>
      </dgm:t>
    </dgm:pt>
    <dgm:pt modelId="{F3C01CF8-8581-45C4-B9B2-989E66B439BA}">
      <dgm:prSet/>
      <dgm:spPr/>
      <dgm:t>
        <a:bodyPr/>
        <a:lstStyle/>
        <a:p>
          <a:r>
            <a:rPr lang="en-IE" dirty="0" smtClean="0"/>
            <a:t>Affordability</a:t>
          </a:r>
          <a:endParaRPr lang="en-IE" dirty="0"/>
        </a:p>
      </dgm:t>
    </dgm:pt>
    <dgm:pt modelId="{ADD2FA7E-63F7-494E-867E-5BBE80BF7280}" type="parTrans" cxnId="{63CEEFCC-62E8-4074-A9DC-5DF4D0438ED9}">
      <dgm:prSet/>
      <dgm:spPr/>
      <dgm:t>
        <a:bodyPr/>
        <a:lstStyle/>
        <a:p>
          <a:endParaRPr lang="en-IE"/>
        </a:p>
      </dgm:t>
    </dgm:pt>
    <dgm:pt modelId="{D44C112C-6BA4-4B85-999C-D8B0B2FA233C}" type="sibTrans" cxnId="{63CEEFCC-62E8-4074-A9DC-5DF4D0438ED9}">
      <dgm:prSet/>
      <dgm:spPr/>
      <dgm:t>
        <a:bodyPr/>
        <a:lstStyle/>
        <a:p>
          <a:endParaRPr lang="en-IE"/>
        </a:p>
      </dgm:t>
    </dgm:pt>
    <dgm:pt modelId="{2F511F3F-DDC7-4357-BD3B-10556BF90181}">
      <dgm:prSet/>
      <dgm:spPr/>
      <dgm:t>
        <a:bodyPr/>
        <a:lstStyle/>
        <a:p>
          <a:r>
            <a:rPr lang="en-IE" dirty="0" smtClean="0"/>
            <a:t>Demand and Supply</a:t>
          </a:r>
          <a:endParaRPr lang="en-IE" dirty="0"/>
        </a:p>
      </dgm:t>
    </dgm:pt>
    <dgm:pt modelId="{921A1E86-8A54-401B-908F-D0D96EA12CB4}" type="parTrans" cxnId="{CD6F647D-7B72-43DC-A88B-0DF509CA6D88}">
      <dgm:prSet/>
      <dgm:spPr/>
      <dgm:t>
        <a:bodyPr/>
        <a:lstStyle/>
        <a:p>
          <a:endParaRPr lang="en-IE"/>
        </a:p>
      </dgm:t>
    </dgm:pt>
    <dgm:pt modelId="{3492A227-6DD4-4132-973F-9BC2CE40CA74}" type="sibTrans" cxnId="{CD6F647D-7B72-43DC-A88B-0DF509CA6D88}">
      <dgm:prSet/>
      <dgm:spPr/>
      <dgm:t>
        <a:bodyPr/>
        <a:lstStyle/>
        <a:p>
          <a:endParaRPr lang="en-IE"/>
        </a:p>
      </dgm:t>
    </dgm:pt>
    <dgm:pt modelId="{A0AE1AE9-E014-40C2-A0EE-8CB212B7B900}" type="pres">
      <dgm:prSet presAssocID="{FE9B6D8E-1E96-4B15-BDDE-4B4A969A39E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IE"/>
        </a:p>
      </dgm:t>
    </dgm:pt>
    <dgm:pt modelId="{A7568812-BE03-4D55-A662-138E5148B4B8}" type="pres">
      <dgm:prSet presAssocID="{FE9B6D8E-1E96-4B15-BDDE-4B4A969A39E6}" presName="pyramid" presStyleLbl="node1" presStyleIdx="0" presStyleCnt="1"/>
      <dgm:spPr/>
      <dgm:t>
        <a:bodyPr/>
        <a:lstStyle/>
        <a:p>
          <a:endParaRPr lang="en-IE"/>
        </a:p>
      </dgm:t>
    </dgm:pt>
    <dgm:pt modelId="{4575A554-C59E-4272-BAB0-2C1DB7E01C9E}" type="pres">
      <dgm:prSet presAssocID="{FE9B6D8E-1E96-4B15-BDDE-4B4A969A39E6}" presName="theList" presStyleCnt="0"/>
      <dgm:spPr/>
      <dgm:t>
        <a:bodyPr/>
        <a:lstStyle/>
        <a:p>
          <a:endParaRPr lang="en-IE"/>
        </a:p>
      </dgm:t>
    </dgm:pt>
    <dgm:pt modelId="{B30E9919-3B93-4E62-9F67-7544A5067427}" type="pres">
      <dgm:prSet presAssocID="{B5F4456B-8B6C-4E7F-85F8-FB63500893E7}" presName="aNode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2CD7E86-AFFA-474B-AED0-F42A03CF3CD2}" type="pres">
      <dgm:prSet presAssocID="{B5F4456B-8B6C-4E7F-85F8-FB63500893E7}" presName="aSpace" presStyleCnt="0"/>
      <dgm:spPr/>
      <dgm:t>
        <a:bodyPr/>
        <a:lstStyle/>
        <a:p>
          <a:endParaRPr lang="en-IE"/>
        </a:p>
      </dgm:t>
    </dgm:pt>
  </dgm:ptLst>
  <dgm:cxnLst>
    <dgm:cxn modelId="{D7ECF0DF-A23B-48B5-A5E9-1FBDE6F7D43C}" type="presOf" srcId="{23982CE5-29CC-4ED6-8B17-F41984006383}" destId="{B30E9919-3B93-4E62-9F67-7544A5067427}" srcOrd="0" destOrd="1" presId="urn:microsoft.com/office/officeart/2005/8/layout/pyramid2"/>
    <dgm:cxn modelId="{EC6F74DD-7EB6-413C-AFDF-4AE3DCBD8003}" type="presOf" srcId="{2F511F3F-DDC7-4357-BD3B-10556BF90181}" destId="{B30E9919-3B93-4E62-9F67-7544A5067427}" srcOrd="0" destOrd="6" presId="urn:microsoft.com/office/officeart/2005/8/layout/pyramid2"/>
    <dgm:cxn modelId="{CD6F647D-7B72-43DC-A88B-0DF509CA6D88}" srcId="{B5F4456B-8B6C-4E7F-85F8-FB63500893E7}" destId="{2F511F3F-DDC7-4357-BD3B-10556BF90181}" srcOrd="5" destOrd="0" parTransId="{921A1E86-8A54-401B-908F-D0D96EA12CB4}" sibTransId="{3492A227-6DD4-4132-973F-9BC2CE40CA74}"/>
    <dgm:cxn modelId="{3F90AC98-336E-47AD-9ECC-477997195351}" srcId="{B5F4456B-8B6C-4E7F-85F8-FB63500893E7}" destId="{7810D6A1-C1F2-4F03-A28F-931DCBFA982B}" srcOrd="1" destOrd="0" parTransId="{A77E29D6-66C4-4837-859E-539E4916B5CB}" sibTransId="{FE666224-4611-4692-ADE3-890E875BEEB3}"/>
    <dgm:cxn modelId="{599A5841-6616-45E7-8D80-502246F478FB}" type="presOf" srcId="{379F8BA2-DF1E-45B8-AF28-D2104AE419A1}" destId="{B30E9919-3B93-4E62-9F67-7544A5067427}" srcOrd="0" destOrd="3" presId="urn:microsoft.com/office/officeart/2005/8/layout/pyramid2"/>
    <dgm:cxn modelId="{D1529024-373C-43BA-8883-05BE517CA04D}" srcId="{B5F4456B-8B6C-4E7F-85F8-FB63500893E7}" destId="{379F8BA2-DF1E-45B8-AF28-D2104AE419A1}" srcOrd="2" destOrd="0" parTransId="{FF2DA29B-08BE-4718-A48A-C74B29D080EF}" sibTransId="{4C3B5C8D-2F91-4430-BA28-3EED4DA9A376}"/>
    <dgm:cxn modelId="{336AAB99-D2CF-4162-B944-2411EFACDF50}" srcId="{B5F4456B-8B6C-4E7F-85F8-FB63500893E7}" destId="{23A60098-9A9E-4384-AEFF-FC6F09182386}" srcOrd="3" destOrd="0" parTransId="{FC6135C4-7EC0-420B-835B-5D0BE3551E24}" sibTransId="{D047E841-12C2-4A27-888E-EFCE32C51870}"/>
    <dgm:cxn modelId="{62A956AC-50A7-4FB2-A697-69F77A9B0781}" srcId="{FE9B6D8E-1E96-4B15-BDDE-4B4A969A39E6}" destId="{B5F4456B-8B6C-4E7F-85F8-FB63500893E7}" srcOrd="0" destOrd="0" parTransId="{49739180-FF2F-40FC-A209-037F8FACA0E8}" sibTransId="{ADFCC9F1-E60B-4241-AB90-C6549DA10199}"/>
    <dgm:cxn modelId="{66C9F48F-1307-42A3-87B1-0BBAA7BF8B6B}" type="presOf" srcId="{23A60098-9A9E-4384-AEFF-FC6F09182386}" destId="{B30E9919-3B93-4E62-9F67-7544A5067427}" srcOrd="0" destOrd="4" presId="urn:microsoft.com/office/officeart/2005/8/layout/pyramid2"/>
    <dgm:cxn modelId="{D6EE9687-DBD7-4F6A-A782-25A4DA12BBC5}" srcId="{B5F4456B-8B6C-4E7F-85F8-FB63500893E7}" destId="{23982CE5-29CC-4ED6-8B17-F41984006383}" srcOrd="0" destOrd="0" parTransId="{EF3B91FD-15E3-4F49-B675-FA6F08BD683A}" sibTransId="{1A10F10B-6BA2-4E86-BADE-72ABD59D831E}"/>
    <dgm:cxn modelId="{83612763-85CC-4ACC-A8D9-1B462C876177}" type="presOf" srcId="{B5F4456B-8B6C-4E7F-85F8-FB63500893E7}" destId="{B30E9919-3B93-4E62-9F67-7544A5067427}" srcOrd="0" destOrd="0" presId="urn:microsoft.com/office/officeart/2005/8/layout/pyramid2"/>
    <dgm:cxn modelId="{63CEEFCC-62E8-4074-A9DC-5DF4D0438ED9}" srcId="{B5F4456B-8B6C-4E7F-85F8-FB63500893E7}" destId="{F3C01CF8-8581-45C4-B9B2-989E66B439BA}" srcOrd="4" destOrd="0" parTransId="{ADD2FA7E-63F7-494E-867E-5BBE80BF7280}" sibTransId="{D44C112C-6BA4-4B85-999C-D8B0B2FA233C}"/>
    <dgm:cxn modelId="{F3679127-63AD-4656-B995-96062DE92583}" type="presOf" srcId="{7810D6A1-C1F2-4F03-A28F-931DCBFA982B}" destId="{B30E9919-3B93-4E62-9F67-7544A5067427}" srcOrd="0" destOrd="2" presId="urn:microsoft.com/office/officeart/2005/8/layout/pyramid2"/>
    <dgm:cxn modelId="{07BD64EF-B604-4B0B-9459-FAEFDD1622AB}" type="presOf" srcId="{F3C01CF8-8581-45C4-B9B2-989E66B439BA}" destId="{B30E9919-3B93-4E62-9F67-7544A5067427}" srcOrd="0" destOrd="5" presId="urn:microsoft.com/office/officeart/2005/8/layout/pyramid2"/>
    <dgm:cxn modelId="{CDC7DBC1-B5B5-4D3C-B4C6-4E75D20A02A5}" type="presOf" srcId="{FE9B6D8E-1E96-4B15-BDDE-4B4A969A39E6}" destId="{A0AE1AE9-E014-40C2-A0EE-8CB212B7B900}" srcOrd="0" destOrd="0" presId="urn:microsoft.com/office/officeart/2005/8/layout/pyramid2"/>
    <dgm:cxn modelId="{7ADD8F5C-B916-4A91-9ADC-2502CA7F5C52}" type="presParOf" srcId="{A0AE1AE9-E014-40C2-A0EE-8CB212B7B900}" destId="{A7568812-BE03-4D55-A662-138E5148B4B8}" srcOrd="0" destOrd="0" presId="urn:microsoft.com/office/officeart/2005/8/layout/pyramid2"/>
    <dgm:cxn modelId="{7293C313-576D-4AA4-A08B-3F32D7FF2578}" type="presParOf" srcId="{A0AE1AE9-E014-40C2-A0EE-8CB212B7B900}" destId="{4575A554-C59E-4272-BAB0-2C1DB7E01C9E}" srcOrd="1" destOrd="0" presId="urn:microsoft.com/office/officeart/2005/8/layout/pyramid2"/>
    <dgm:cxn modelId="{317AD8B3-E657-424C-90E2-4414249676D4}" type="presParOf" srcId="{4575A554-C59E-4272-BAB0-2C1DB7E01C9E}" destId="{B30E9919-3B93-4E62-9F67-7544A5067427}" srcOrd="0" destOrd="0" presId="urn:microsoft.com/office/officeart/2005/8/layout/pyramid2"/>
    <dgm:cxn modelId="{F2B2DC6B-4638-444C-8551-7E211008CEBE}" type="presParOf" srcId="{4575A554-C59E-4272-BAB0-2C1DB7E01C9E}" destId="{C2CD7E86-AFFA-474B-AED0-F42A03CF3CD2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E9B6D8E-1E96-4B15-BDDE-4B4A969A39E6}" type="doc">
      <dgm:prSet loTypeId="urn:microsoft.com/office/officeart/2009/3/layout/SubStepProcess" loCatId="process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en-IE"/>
        </a:p>
      </dgm:t>
    </dgm:pt>
    <dgm:pt modelId="{B5F4456B-8B6C-4E7F-85F8-FB63500893E7}">
      <dgm:prSet phldrT="[Text]"/>
      <dgm:spPr/>
      <dgm:t>
        <a:bodyPr/>
        <a:lstStyle/>
        <a:p>
          <a:r>
            <a:rPr lang="en-IE" dirty="0" smtClean="0"/>
            <a:t>Peer Led Community Living Approach</a:t>
          </a:r>
          <a:endParaRPr lang="en-IE" dirty="0"/>
        </a:p>
      </dgm:t>
    </dgm:pt>
    <dgm:pt modelId="{49739180-FF2F-40FC-A209-037F8FACA0E8}" type="parTrans" cxnId="{62A956AC-50A7-4FB2-A697-69F77A9B0781}">
      <dgm:prSet/>
      <dgm:spPr/>
      <dgm:t>
        <a:bodyPr/>
        <a:lstStyle/>
        <a:p>
          <a:endParaRPr lang="en-IE"/>
        </a:p>
      </dgm:t>
    </dgm:pt>
    <dgm:pt modelId="{ADFCC9F1-E60B-4241-AB90-C6549DA10199}" type="sibTrans" cxnId="{62A956AC-50A7-4FB2-A697-69F77A9B0781}">
      <dgm:prSet/>
      <dgm:spPr/>
      <dgm:t>
        <a:bodyPr/>
        <a:lstStyle/>
        <a:p>
          <a:endParaRPr lang="en-IE"/>
        </a:p>
      </dgm:t>
    </dgm:pt>
    <dgm:pt modelId="{23982CE5-29CC-4ED6-8B17-F41984006383}">
      <dgm:prSet phldrT="[Text]"/>
      <dgm:spPr/>
      <dgm:t>
        <a:bodyPr/>
        <a:lstStyle/>
        <a:p>
          <a:r>
            <a:rPr lang="en-IE" dirty="0" smtClean="0"/>
            <a:t>Based on equality, participation &amp; social inclusion</a:t>
          </a:r>
          <a:endParaRPr lang="en-IE" dirty="0"/>
        </a:p>
      </dgm:t>
    </dgm:pt>
    <dgm:pt modelId="{EF3B91FD-15E3-4F49-B675-FA6F08BD683A}" type="parTrans" cxnId="{D6EE9687-DBD7-4F6A-A782-25A4DA12BBC5}">
      <dgm:prSet/>
      <dgm:spPr/>
      <dgm:t>
        <a:bodyPr/>
        <a:lstStyle/>
        <a:p>
          <a:endParaRPr lang="en-IE"/>
        </a:p>
      </dgm:t>
    </dgm:pt>
    <dgm:pt modelId="{1A10F10B-6BA2-4E86-BADE-72ABD59D831E}" type="sibTrans" cxnId="{D6EE9687-DBD7-4F6A-A782-25A4DA12BBC5}">
      <dgm:prSet/>
      <dgm:spPr/>
      <dgm:t>
        <a:bodyPr/>
        <a:lstStyle/>
        <a:p>
          <a:endParaRPr lang="en-IE"/>
        </a:p>
      </dgm:t>
    </dgm:pt>
    <dgm:pt modelId="{7810D6A1-C1F2-4F03-A28F-931DCBFA982B}">
      <dgm:prSet phldrT="[Text]"/>
      <dgm:spPr/>
      <dgm:t>
        <a:bodyPr/>
        <a:lstStyle/>
        <a:p>
          <a:r>
            <a:rPr lang="en-IE" dirty="0" smtClean="0"/>
            <a:t>Builds on assets that are already found</a:t>
          </a:r>
          <a:endParaRPr lang="en-IE" dirty="0"/>
        </a:p>
      </dgm:t>
    </dgm:pt>
    <dgm:pt modelId="{A77E29D6-66C4-4837-859E-539E4916B5CB}" type="parTrans" cxnId="{3F90AC98-336E-47AD-9ECC-477997195351}">
      <dgm:prSet/>
      <dgm:spPr/>
      <dgm:t>
        <a:bodyPr/>
        <a:lstStyle/>
        <a:p>
          <a:endParaRPr lang="en-IE"/>
        </a:p>
      </dgm:t>
    </dgm:pt>
    <dgm:pt modelId="{FE666224-4611-4692-ADE3-890E875BEEB3}" type="sibTrans" cxnId="{3F90AC98-336E-47AD-9ECC-477997195351}">
      <dgm:prSet/>
      <dgm:spPr/>
      <dgm:t>
        <a:bodyPr/>
        <a:lstStyle/>
        <a:p>
          <a:endParaRPr lang="en-IE"/>
        </a:p>
      </dgm:t>
    </dgm:pt>
    <dgm:pt modelId="{379F8BA2-DF1E-45B8-AF28-D2104AE419A1}">
      <dgm:prSet phldrT="[Text]"/>
      <dgm:spPr/>
      <dgm:t>
        <a:bodyPr/>
        <a:lstStyle/>
        <a:p>
          <a:r>
            <a:rPr lang="en-IE" dirty="0" smtClean="0"/>
            <a:t>Empowers individuals – build on their assets not their needs</a:t>
          </a:r>
          <a:endParaRPr lang="en-IE" dirty="0"/>
        </a:p>
      </dgm:t>
    </dgm:pt>
    <dgm:pt modelId="{FF2DA29B-08BE-4718-A48A-C74B29D080EF}" type="parTrans" cxnId="{D1529024-373C-43BA-8883-05BE517CA04D}">
      <dgm:prSet/>
      <dgm:spPr/>
      <dgm:t>
        <a:bodyPr/>
        <a:lstStyle/>
        <a:p>
          <a:endParaRPr lang="en-IE"/>
        </a:p>
      </dgm:t>
    </dgm:pt>
    <dgm:pt modelId="{4C3B5C8D-2F91-4430-BA28-3EED4DA9A376}" type="sibTrans" cxnId="{D1529024-373C-43BA-8883-05BE517CA04D}">
      <dgm:prSet/>
      <dgm:spPr/>
      <dgm:t>
        <a:bodyPr/>
        <a:lstStyle/>
        <a:p>
          <a:endParaRPr lang="en-IE"/>
        </a:p>
      </dgm:t>
    </dgm:pt>
    <dgm:pt modelId="{23A60098-9A9E-4384-AEFF-FC6F09182386}">
      <dgm:prSet phldrT="[Text]"/>
      <dgm:spPr/>
      <dgm:t>
        <a:bodyPr/>
        <a:lstStyle/>
        <a:p>
          <a:r>
            <a:rPr lang="en-IE" dirty="0" smtClean="0"/>
            <a:t>Non-hierarchical space</a:t>
          </a:r>
          <a:endParaRPr lang="en-IE" dirty="0"/>
        </a:p>
      </dgm:t>
    </dgm:pt>
    <dgm:pt modelId="{FC6135C4-7EC0-420B-835B-5D0BE3551E24}" type="parTrans" cxnId="{336AAB99-D2CF-4162-B944-2411EFACDF50}">
      <dgm:prSet/>
      <dgm:spPr/>
      <dgm:t>
        <a:bodyPr/>
        <a:lstStyle/>
        <a:p>
          <a:endParaRPr lang="en-IE"/>
        </a:p>
      </dgm:t>
    </dgm:pt>
    <dgm:pt modelId="{D047E841-12C2-4A27-888E-EFCE32C51870}" type="sibTrans" cxnId="{336AAB99-D2CF-4162-B944-2411EFACDF50}">
      <dgm:prSet/>
      <dgm:spPr/>
      <dgm:t>
        <a:bodyPr/>
        <a:lstStyle/>
        <a:p>
          <a:endParaRPr lang="en-IE"/>
        </a:p>
      </dgm:t>
    </dgm:pt>
    <dgm:pt modelId="{F3C01CF8-8581-45C4-B9B2-989E66B439BA}">
      <dgm:prSet/>
      <dgm:spPr/>
      <dgm:t>
        <a:bodyPr/>
        <a:lstStyle/>
        <a:p>
          <a:r>
            <a:rPr lang="en-IE" dirty="0" smtClean="0"/>
            <a:t>Explore issues in a safe space, gives people courage &amp; resilience to move forward</a:t>
          </a:r>
          <a:endParaRPr lang="en-IE" dirty="0"/>
        </a:p>
      </dgm:t>
    </dgm:pt>
    <dgm:pt modelId="{ADD2FA7E-63F7-494E-867E-5BBE80BF7280}" type="parTrans" cxnId="{63CEEFCC-62E8-4074-A9DC-5DF4D0438ED9}">
      <dgm:prSet/>
      <dgm:spPr/>
      <dgm:t>
        <a:bodyPr/>
        <a:lstStyle/>
        <a:p>
          <a:endParaRPr lang="en-IE"/>
        </a:p>
      </dgm:t>
    </dgm:pt>
    <dgm:pt modelId="{D44C112C-6BA4-4B85-999C-D8B0B2FA233C}" type="sibTrans" cxnId="{63CEEFCC-62E8-4074-A9DC-5DF4D0438ED9}">
      <dgm:prSet/>
      <dgm:spPr/>
      <dgm:t>
        <a:bodyPr/>
        <a:lstStyle/>
        <a:p>
          <a:endParaRPr lang="en-IE"/>
        </a:p>
      </dgm:t>
    </dgm:pt>
    <dgm:pt modelId="{2F511F3F-DDC7-4357-BD3B-10556BF90181}">
      <dgm:prSet/>
      <dgm:spPr/>
      <dgm:t>
        <a:bodyPr/>
        <a:lstStyle/>
        <a:p>
          <a:r>
            <a:rPr lang="en-IE" dirty="0" smtClean="0"/>
            <a:t>Organically driven – developing as they need to</a:t>
          </a:r>
          <a:endParaRPr lang="en-IE" dirty="0"/>
        </a:p>
      </dgm:t>
    </dgm:pt>
    <dgm:pt modelId="{921A1E86-8A54-401B-908F-D0D96EA12CB4}" type="parTrans" cxnId="{CD6F647D-7B72-43DC-A88B-0DF509CA6D88}">
      <dgm:prSet/>
      <dgm:spPr/>
      <dgm:t>
        <a:bodyPr/>
        <a:lstStyle/>
        <a:p>
          <a:endParaRPr lang="en-IE"/>
        </a:p>
      </dgm:t>
    </dgm:pt>
    <dgm:pt modelId="{3492A227-6DD4-4132-973F-9BC2CE40CA74}" type="sibTrans" cxnId="{CD6F647D-7B72-43DC-A88B-0DF509CA6D88}">
      <dgm:prSet/>
      <dgm:spPr/>
      <dgm:t>
        <a:bodyPr/>
        <a:lstStyle/>
        <a:p>
          <a:endParaRPr lang="en-IE"/>
        </a:p>
      </dgm:t>
    </dgm:pt>
    <dgm:pt modelId="{7EE4BBE4-EF75-4391-BC9F-7A685F59C629}">
      <dgm:prSet/>
      <dgm:spPr/>
      <dgm:t>
        <a:bodyPr/>
        <a:lstStyle/>
        <a:p>
          <a:r>
            <a:rPr lang="en-IE" dirty="0" smtClean="0"/>
            <a:t>Gateway peer led approach (move)</a:t>
          </a:r>
          <a:endParaRPr lang="en-IE" dirty="0"/>
        </a:p>
      </dgm:t>
    </dgm:pt>
    <dgm:pt modelId="{6066B5EA-0EF1-4B21-B230-D6F75EAD88F8}" type="parTrans" cxnId="{0BDAB396-1675-45B1-B921-0C845C72F014}">
      <dgm:prSet/>
      <dgm:spPr/>
      <dgm:t>
        <a:bodyPr/>
        <a:lstStyle/>
        <a:p>
          <a:endParaRPr lang="en-IE"/>
        </a:p>
      </dgm:t>
    </dgm:pt>
    <dgm:pt modelId="{AEAE02B3-E152-4E8E-9C56-208B50291D95}" type="sibTrans" cxnId="{0BDAB396-1675-45B1-B921-0C845C72F014}">
      <dgm:prSet/>
      <dgm:spPr/>
      <dgm:t>
        <a:bodyPr/>
        <a:lstStyle/>
        <a:p>
          <a:endParaRPr lang="en-IE"/>
        </a:p>
      </dgm:t>
    </dgm:pt>
    <dgm:pt modelId="{CFB1D898-1FCF-4FFC-A8D7-FB3782BD8709}">
      <dgm:prSet/>
      <dgm:spPr/>
      <dgm:t>
        <a:bodyPr/>
        <a:lstStyle/>
        <a:p>
          <a:r>
            <a:rPr lang="en-IE" smtClean="0"/>
            <a:t>Community College – people can grow and develop through participation</a:t>
          </a:r>
          <a:endParaRPr lang="en-IE" dirty="0"/>
        </a:p>
      </dgm:t>
    </dgm:pt>
    <dgm:pt modelId="{A4567755-C457-4549-BE62-65E0E78EF396}" type="parTrans" cxnId="{4C3C3EC5-FF59-476C-A17A-B8FCADD5ADB1}">
      <dgm:prSet/>
      <dgm:spPr/>
      <dgm:t>
        <a:bodyPr/>
        <a:lstStyle/>
        <a:p>
          <a:endParaRPr lang="en-IE"/>
        </a:p>
      </dgm:t>
    </dgm:pt>
    <dgm:pt modelId="{6DA01A00-E836-48F6-9F42-BCA46B4672EE}" type="sibTrans" cxnId="{4C3C3EC5-FF59-476C-A17A-B8FCADD5ADB1}">
      <dgm:prSet/>
      <dgm:spPr/>
      <dgm:t>
        <a:bodyPr/>
        <a:lstStyle/>
        <a:p>
          <a:endParaRPr lang="en-IE"/>
        </a:p>
      </dgm:t>
    </dgm:pt>
    <dgm:pt modelId="{BF983673-BE10-4B95-941A-686E84A64267}">
      <dgm:prSet/>
      <dgm:spPr/>
      <dgm:t>
        <a:bodyPr/>
        <a:lstStyle/>
        <a:p>
          <a:r>
            <a:rPr lang="en-IE" dirty="0" smtClean="0"/>
            <a:t>Focus on peoples strengths and enable them to enhance their skills, knowledge, awareness and understanding</a:t>
          </a:r>
          <a:endParaRPr lang="en-IE" dirty="0"/>
        </a:p>
      </dgm:t>
    </dgm:pt>
    <dgm:pt modelId="{9A83070C-E991-4386-9C4F-605A107B2BCE}" type="parTrans" cxnId="{3F9019EF-66B6-4787-9C0F-E638D2CDE311}">
      <dgm:prSet/>
      <dgm:spPr/>
      <dgm:t>
        <a:bodyPr/>
        <a:lstStyle/>
        <a:p>
          <a:endParaRPr lang="en-IE"/>
        </a:p>
      </dgm:t>
    </dgm:pt>
    <dgm:pt modelId="{7DDA4194-C02B-434A-BE64-D4EE18378A4F}" type="sibTrans" cxnId="{3F9019EF-66B6-4787-9C0F-E638D2CDE311}">
      <dgm:prSet/>
      <dgm:spPr/>
      <dgm:t>
        <a:bodyPr/>
        <a:lstStyle/>
        <a:p>
          <a:endParaRPr lang="en-IE"/>
        </a:p>
      </dgm:t>
    </dgm:pt>
    <dgm:pt modelId="{F21244CE-BBEA-4F0C-ADFD-23F880030BD3}">
      <dgm:prSet/>
      <dgm:spPr/>
      <dgm:t>
        <a:bodyPr/>
        <a:lstStyle/>
        <a:p>
          <a:r>
            <a:rPr lang="en-IE" dirty="0" smtClean="0"/>
            <a:t>CLAN – Peer Led Mentors</a:t>
          </a:r>
          <a:endParaRPr lang="en-IE" dirty="0"/>
        </a:p>
      </dgm:t>
    </dgm:pt>
    <dgm:pt modelId="{98958B22-EEB8-4FE8-A4AB-DB0CB85F4FBF}" type="parTrans" cxnId="{6EEB86BB-95C1-4CF6-9C54-E53DC440E42F}">
      <dgm:prSet/>
      <dgm:spPr/>
      <dgm:t>
        <a:bodyPr/>
        <a:lstStyle/>
        <a:p>
          <a:endParaRPr lang="en-IE"/>
        </a:p>
      </dgm:t>
    </dgm:pt>
    <dgm:pt modelId="{4FF8DDDB-5007-4A47-BB6F-9951795963E8}" type="sibTrans" cxnId="{6EEB86BB-95C1-4CF6-9C54-E53DC440E42F}">
      <dgm:prSet/>
      <dgm:spPr/>
      <dgm:t>
        <a:bodyPr/>
        <a:lstStyle/>
        <a:p>
          <a:endParaRPr lang="en-IE"/>
        </a:p>
      </dgm:t>
    </dgm:pt>
    <dgm:pt modelId="{90670383-6055-4000-8E16-43DA9631AC5B}" type="pres">
      <dgm:prSet presAssocID="{FE9B6D8E-1E96-4B15-BDDE-4B4A969A39E6}" presName="Name0" presStyleCnt="0">
        <dgm:presLayoutVars>
          <dgm:chMax val="7"/>
          <dgm:dir/>
          <dgm:animOne val="branch"/>
        </dgm:presLayoutVars>
      </dgm:prSet>
      <dgm:spPr/>
      <dgm:t>
        <a:bodyPr/>
        <a:lstStyle/>
        <a:p>
          <a:endParaRPr lang="en-IE"/>
        </a:p>
      </dgm:t>
    </dgm:pt>
    <dgm:pt modelId="{C18CE6F5-D514-48C8-86AF-A0A1B63A3196}" type="pres">
      <dgm:prSet presAssocID="{B5F4456B-8B6C-4E7F-85F8-FB63500893E7}" presName="parTx1" presStyleLbl="node1" presStyleIdx="0" presStyleCnt="1" custScaleX="29532" custScaleY="27111"/>
      <dgm:spPr/>
      <dgm:t>
        <a:bodyPr/>
        <a:lstStyle/>
        <a:p>
          <a:endParaRPr lang="en-IE"/>
        </a:p>
      </dgm:t>
    </dgm:pt>
    <dgm:pt modelId="{41854C49-E916-47D6-B5FB-43A41288210A}" type="pres">
      <dgm:prSet presAssocID="{B5F4456B-8B6C-4E7F-85F8-FB63500893E7}" presName="spPre1" presStyleCnt="0"/>
      <dgm:spPr/>
    </dgm:pt>
    <dgm:pt modelId="{EBC81ECC-ABEC-4326-B10D-D2E5E0EB2E6A}" type="pres">
      <dgm:prSet presAssocID="{B5F4456B-8B6C-4E7F-85F8-FB63500893E7}" presName="chLin1" presStyleCnt="0"/>
      <dgm:spPr/>
    </dgm:pt>
    <dgm:pt modelId="{E0981C01-47DE-4EF5-9245-20791680403C}" type="pres">
      <dgm:prSet presAssocID="{EF3B91FD-15E3-4F49-B675-FA6F08BD683A}" presName="Name11" presStyleLbl="parChTrans1D1" presStyleIdx="0" presStyleCnt="20"/>
      <dgm:spPr/>
    </dgm:pt>
    <dgm:pt modelId="{BDEB74BF-D612-4D82-BBE5-3B8669160AF9}" type="pres">
      <dgm:prSet presAssocID="{23982CE5-29CC-4ED6-8B17-F41984006383}" presName="txAndLines1" presStyleCnt="0"/>
      <dgm:spPr/>
    </dgm:pt>
    <dgm:pt modelId="{0FED61C4-D862-4A8E-A63F-5E3F89272BCB}" type="pres">
      <dgm:prSet presAssocID="{23982CE5-29CC-4ED6-8B17-F41984006383}" presName="anchor1" presStyleCnt="0"/>
      <dgm:spPr/>
    </dgm:pt>
    <dgm:pt modelId="{450BC541-DF95-4E15-9CC0-00046672FA50}" type="pres">
      <dgm:prSet presAssocID="{23982CE5-29CC-4ED6-8B17-F41984006383}" presName="backup1" presStyleCnt="0"/>
      <dgm:spPr/>
    </dgm:pt>
    <dgm:pt modelId="{373ACC2D-968E-48DC-94D5-5EAA948DCFD8}" type="pres">
      <dgm:prSet presAssocID="{23982CE5-29CC-4ED6-8B17-F41984006383}" presName="preLine1" presStyleLbl="parChTrans1D1" presStyleIdx="1" presStyleCnt="20"/>
      <dgm:spPr/>
    </dgm:pt>
    <dgm:pt modelId="{59F7DB83-E2EC-4E6B-8CFE-106F2FF71E63}" type="pres">
      <dgm:prSet presAssocID="{23982CE5-29CC-4ED6-8B17-F41984006383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291AF82-2ACA-466B-BE6E-B277C3E3A4D6}" type="pres">
      <dgm:prSet presAssocID="{A77E29D6-66C4-4837-859E-539E4916B5CB}" presName="Name11" presStyleLbl="parChTrans1D1" presStyleIdx="2" presStyleCnt="20"/>
      <dgm:spPr/>
    </dgm:pt>
    <dgm:pt modelId="{1FEAE41C-7E94-4FC3-BFA1-440EF4C31E82}" type="pres">
      <dgm:prSet presAssocID="{7810D6A1-C1F2-4F03-A28F-931DCBFA982B}" presName="txAndLines1" presStyleCnt="0"/>
      <dgm:spPr/>
    </dgm:pt>
    <dgm:pt modelId="{7AEE14B8-244B-4BE5-9F6D-F59028311AC6}" type="pres">
      <dgm:prSet presAssocID="{7810D6A1-C1F2-4F03-A28F-931DCBFA982B}" presName="anchor1" presStyleCnt="0"/>
      <dgm:spPr/>
    </dgm:pt>
    <dgm:pt modelId="{9FE99CBB-A9F2-4281-92BD-55AC447A35B7}" type="pres">
      <dgm:prSet presAssocID="{7810D6A1-C1F2-4F03-A28F-931DCBFA982B}" presName="backup1" presStyleCnt="0"/>
      <dgm:spPr/>
    </dgm:pt>
    <dgm:pt modelId="{E8686BEC-E0B1-4D1F-8825-87527A8531FD}" type="pres">
      <dgm:prSet presAssocID="{7810D6A1-C1F2-4F03-A28F-931DCBFA982B}" presName="preLine1" presStyleLbl="parChTrans1D1" presStyleIdx="3" presStyleCnt="20"/>
      <dgm:spPr/>
    </dgm:pt>
    <dgm:pt modelId="{5EF98BB7-8050-4112-B532-0B7F10B48381}" type="pres">
      <dgm:prSet presAssocID="{7810D6A1-C1F2-4F03-A28F-931DCBFA982B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44A9A00-2686-4487-97F8-7FBCC49CDBDE}" type="pres">
      <dgm:prSet presAssocID="{FF2DA29B-08BE-4718-A48A-C74B29D080EF}" presName="Name11" presStyleLbl="parChTrans1D1" presStyleIdx="4" presStyleCnt="20"/>
      <dgm:spPr/>
    </dgm:pt>
    <dgm:pt modelId="{8A6BF9CA-079F-4377-9A42-6FA500F3BFFF}" type="pres">
      <dgm:prSet presAssocID="{379F8BA2-DF1E-45B8-AF28-D2104AE419A1}" presName="txAndLines1" presStyleCnt="0"/>
      <dgm:spPr/>
    </dgm:pt>
    <dgm:pt modelId="{F280CF86-E2AB-4E73-B431-3C84BFA93F4F}" type="pres">
      <dgm:prSet presAssocID="{379F8BA2-DF1E-45B8-AF28-D2104AE419A1}" presName="anchor1" presStyleCnt="0"/>
      <dgm:spPr/>
    </dgm:pt>
    <dgm:pt modelId="{F8EF5B0C-3FF5-4EFE-8BBD-1A4936F56FE5}" type="pres">
      <dgm:prSet presAssocID="{379F8BA2-DF1E-45B8-AF28-D2104AE419A1}" presName="backup1" presStyleCnt="0"/>
      <dgm:spPr/>
    </dgm:pt>
    <dgm:pt modelId="{5E054A78-84A6-459B-BC3E-783AB911DA41}" type="pres">
      <dgm:prSet presAssocID="{379F8BA2-DF1E-45B8-AF28-D2104AE419A1}" presName="preLine1" presStyleLbl="parChTrans1D1" presStyleIdx="5" presStyleCnt="20"/>
      <dgm:spPr/>
    </dgm:pt>
    <dgm:pt modelId="{5C15E9DC-CA28-42DF-BECB-B2520DB58519}" type="pres">
      <dgm:prSet presAssocID="{379F8BA2-DF1E-45B8-AF28-D2104AE419A1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2CD56BE-F1FD-40AE-8DD0-ED03743685EC}" type="pres">
      <dgm:prSet presAssocID="{FC6135C4-7EC0-420B-835B-5D0BE3551E24}" presName="Name11" presStyleLbl="parChTrans1D1" presStyleIdx="6" presStyleCnt="20"/>
      <dgm:spPr/>
    </dgm:pt>
    <dgm:pt modelId="{9B177DB0-A865-46E2-9385-85A98F4D9A27}" type="pres">
      <dgm:prSet presAssocID="{23A60098-9A9E-4384-AEFF-FC6F09182386}" presName="txAndLines1" presStyleCnt="0"/>
      <dgm:spPr/>
    </dgm:pt>
    <dgm:pt modelId="{DBABCE2B-98B7-4B9B-9F7E-C7E2BFF920D1}" type="pres">
      <dgm:prSet presAssocID="{23A60098-9A9E-4384-AEFF-FC6F09182386}" presName="anchor1" presStyleCnt="0"/>
      <dgm:spPr/>
    </dgm:pt>
    <dgm:pt modelId="{73D734CE-BEE0-4BD6-B56F-42ABE043213E}" type="pres">
      <dgm:prSet presAssocID="{23A60098-9A9E-4384-AEFF-FC6F09182386}" presName="backup1" presStyleCnt="0"/>
      <dgm:spPr/>
    </dgm:pt>
    <dgm:pt modelId="{22A33776-49EF-4DE1-98DB-4611A63E092A}" type="pres">
      <dgm:prSet presAssocID="{23A60098-9A9E-4384-AEFF-FC6F09182386}" presName="preLine1" presStyleLbl="parChTrans1D1" presStyleIdx="7" presStyleCnt="20"/>
      <dgm:spPr/>
    </dgm:pt>
    <dgm:pt modelId="{125BC0A5-9E24-4D9D-BF80-7F81D1217B4F}" type="pres">
      <dgm:prSet presAssocID="{23A60098-9A9E-4384-AEFF-FC6F09182386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14DDAF1-8FF5-4070-AA79-E90117FEAD34}" type="pres">
      <dgm:prSet presAssocID="{ADD2FA7E-63F7-494E-867E-5BBE80BF7280}" presName="Name11" presStyleLbl="parChTrans1D1" presStyleIdx="8" presStyleCnt="20"/>
      <dgm:spPr/>
    </dgm:pt>
    <dgm:pt modelId="{9F49A20B-E922-4B03-89E2-3E23A0E87911}" type="pres">
      <dgm:prSet presAssocID="{F3C01CF8-8581-45C4-B9B2-989E66B439BA}" presName="txAndLines1" presStyleCnt="0"/>
      <dgm:spPr/>
    </dgm:pt>
    <dgm:pt modelId="{BF41CA7C-EE7F-469D-A174-72C89DC8A8D9}" type="pres">
      <dgm:prSet presAssocID="{F3C01CF8-8581-45C4-B9B2-989E66B439BA}" presName="anchor1" presStyleCnt="0"/>
      <dgm:spPr/>
    </dgm:pt>
    <dgm:pt modelId="{CD95D23F-F4E4-496C-9195-9DE4E0A3033A}" type="pres">
      <dgm:prSet presAssocID="{F3C01CF8-8581-45C4-B9B2-989E66B439BA}" presName="backup1" presStyleCnt="0"/>
      <dgm:spPr/>
    </dgm:pt>
    <dgm:pt modelId="{6A1C65CF-8F7B-4778-AF96-C4CA39F66C85}" type="pres">
      <dgm:prSet presAssocID="{F3C01CF8-8581-45C4-B9B2-989E66B439BA}" presName="preLine1" presStyleLbl="parChTrans1D1" presStyleIdx="9" presStyleCnt="20"/>
      <dgm:spPr/>
    </dgm:pt>
    <dgm:pt modelId="{91D7827E-595A-4118-B882-AD62D6E5AE58}" type="pres">
      <dgm:prSet presAssocID="{F3C01CF8-8581-45C4-B9B2-989E66B439BA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896D36F-7CAB-4A8E-9229-95B8363B19F7}" type="pres">
      <dgm:prSet presAssocID="{921A1E86-8A54-401B-908F-D0D96EA12CB4}" presName="Name11" presStyleLbl="parChTrans1D1" presStyleIdx="10" presStyleCnt="20"/>
      <dgm:spPr/>
    </dgm:pt>
    <dgm:pt modelId="{6401541E-77F8-4178-B581-F381D3C03ED9}" type="pres">
      <dgm:prSet presAssocID="{2F511F3F-DDC7-4357-BD3B-10556BF90181}" presName="txAndLines1" presStyleCnt="0"/>
      <dgm:spPr/>
    </dgm:pt>
    <dgm:pt modelId="{5D949D24-1E94-429D-8C55-86AE2853AAA2}" type="pres">
      <dgm:prSet presAssocID="{2F511F3F-DDC7-4357-BD3B-10556BF90181}" presName="anchor1" presStyleCnt="0"/>
      <dgm:spPr/>
    </dgm:pt>
    <dgm:pt modelId="{AF106658-2072-416E-AAEF-E91687BC82BE}" type="pres">
      <dgm:prSet presAssocID="{2F511F3F-DDC7-4357-BD3B-10556BF90181}" presName="backup1" presStyleCnt="0"/>
      <dgm:spPr/>
    </dgm:pt>
    <dgm:pt modelId="{6328D74A-6BD6-463F-A872-261AEE5D132C}" type="pres">
      <dgm:prSet presAssocID="{2F511F3F-DDC7-4357-BD3B-10556BF90181}" presName="preLine1" presStyleLbl="parChTrans1D1" presStyleIdx="11" presStyleCnt="20"/>
      <dgm:spPr/>
    </dgm:pt>
    <dgm:pt modelId="{B9262BE2-3C57-4658-9788-BEB8F94C2FC9}" type="pres">
      <dgm:prSet presAssocID="{2F511F3F-DDC7-4357-BD3B-10556BF90181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B3CCAE4-5B37-42DA-B086-0AD696AA6209}" type="pres">
      <dgm:prSet presAssocID="{6066B5EA-0EF1-4B21-B230-D6F75EAD88F8}" presName="Name11" presStyleLbl="parChTrans1D1" presStyleIdx="12" presStyleCnt="20"/>
      <dgm:spPr/>
    </dgm:pt>
    <dgm:pt modelId="{E697FA6B-3F96-4746-B072-0D5E405BFC52}" type="pres">
      <dgm:prSet presAssocID="{7EE4BBE4-EF75-4391-BC9F-7A685F59C629}" presName="txAndLines1" presStyleCnt="0"/>
      <dgm:spPr/>
    </dgm:pt>
    <dgm:pt modelId="{613D8208-73A6-4E53-A00F-F04A06D0259C}" type="pres">
      <dgm:prSet presAssocID="{7EE4BBE4-EF75-4391-BC9F-7A685F59C629}" presName="anchor1" presStyleCnt="0"/>
      <dgm:spPr/>
    </dgm:pt>
    <dgm:pt modelId="{76248D63-2DE1-4A5A-8273-78AF19F72AF3}" type="pres">
      <dgm:prSet presAssocID="{7EE4BBE4-EF75-4391-BC9F-7A685F59C629}" presName="backup1" presStyleCnt="0"/>
      <dgm:spPr/>
    </dgm:pt>
    <dgm:pt modelId="{1E59AD1C-A169-4A56-BC48-09F6DF909E3D}" type="pres">
      <dgm:prSet presAssocID="{7EE4BBE4-EF75-4391-BC9F-7A685F59C629}" presName="preLine1" presStyleLbl="parChTrans1D1" presStyleIdx="13" presStyleCnt="20"/>
      <dgm:spPr/>
    </dgm:pt>
    <dgm:pt modelId="{85F4A5E1-5A96-43B8-BDCF-14A8A3950925}" type="pres">
      <dgm:prSet presAssocID="{7EE4BBE4-EF75-4391-BC9F-7A685F59C629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CA5A139-BDE6-4C86-BEC7-B8C26E5614A6}" type="pres">
      <dgm:prSet presAssocID="{A4567755-C457-4549-BE62-65E0E78EF396}" presName="Name11" presStyleLbl="parChTrans1D1" presStyleIdx="14" presStyleCnt="20"/>
      <dgm:spPr/>
    </dgm:pt>
    <dgm:pt modelId="{33444163-A7EF-46EB-B756-604129F65FEA}" type="pres">
      <dgm:prSet presAssocID="{CFB1D898-1FCF-4FFC-A8D7-FB3782BD8709}" presName="txAndLines1" presStyleCnt="0"/>
      <dgm:spPr/>
    </dgm:pt>
    <dgm:pt modelId="{90A7D0FD-6318-4A0C-9CB3-7EBC734626B7}" type="pres">
      <dgm:prSet presAssocID="{CFB1D898-1FCF-4FFC-A8D7-FB3782BD8709}" presName="anchor1" presStyleCnt="0"/>
      <dgm:spPr/>
    </dgm:pt>
    <dgm:pt modelId="{EF266460-9913-4F7D-91D3-D11B28AB1699}" type="pres">
      <dgm:prSet presAssocID="{CFB1D898-1FCF-4FFC-A8D7-FB3782BD8709}" presName="backup1" presStyleCnt="0"/>
      <dgm:spPr/>
    </dgm:pt>
    <dgm:pt modelId="{A3F0E5F6-A028-4AB5-91DF-F8037D19CAEE}" type="pres">
      <dgm:prSet presAssocID="{CFB1D898-1FCF-4FFC-A8D7-FB3782BD8709}" presName="preLine1" presStyleLbl="parChTrans1D1" presStyleIdx="15" presStyleCnt="20"/>
      <dgm:spPr/>
    </dgm:pt>
    <dgm:pt modelId="{A3E8870D-EC0E-4C6F-A867-4CB78D0B1814}" type="pres">
      <dgm:prSet presAssocID="{CFB1D898-1FCF-4FFC-A8D7-FB3782BD8709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36592B1-A8D3-4709-8BCC-BE1485AEC744}" type="pres">
      <dgm:prSet presAssocID="{9A83070C-E991-4386-9C4F-605A107B2BCE}" presName="Name11" presStyleLbl="parChTrans1D1" presStyleIdx="16" presStyleCnt="20"/>
      <dgm:spPr/>
    </dgm:pt>
    <dgm:pt modelId="{882B8B14-118B-4026-9407-45D00B584465}" type="pres">
      <dgm:prSet presAssocID="{BF983673-BE10-4B95-941A-686E84A64267}" presName="txAndLines1" presStyleCnt="0"/>
      <dgm:spPr/>
    </dgm:pt>
    <dgm:pt modelId="{44C454C2-B97F-4B51-84D5-C2E43EB930B7}" type="pres">
      <dgm:prSet presAssocID="{BF983673-BE10-4B95-941A-686E84A64267}" presName="anchor1" presStyleCnt="0"/>
      <dgm:spPr/>
    </dgm:pt>
    <dgm:pt modelId="{1B39EE5A-578B-4444-A3B8-9F6E43A3A027}" type="pres">
      <dgm:prSet presAssocID="{BF983673-BE10-4B95-941A-686E84A64267}" presName="backup1" presStyleCnt="0"/>
      <dgm:spPr/>
    </dgm:pt>
    <dgm:pt modelId="{E620AC9F-3C08-433C-9EB3-2C2BB0EAE881}" type="pres">
      <dgm:prSet presAssocID="{BF983673-BE10-4B95-941A-686E84A64267}" presName="preLine1" presStyleLbl="parChTrans1D1" presStyleIdx="17" presStyleCnt="20"/>
      <dgm:spPr/>
    </dgm:pt>
    <dgm:pt modelId="{3B53619A-47C5-41D6-87FC-CB2B32CDA182}" type="pres">
      <dgm:prSet presAssocID="{BF983673-BE10-4B95-941A-686E84A64267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64E6813-A83A-4D70-96E4-9B94560C7B25}" type="pres">
      <dgm:prSet presAssocID="{98958B22-EEB8-4FE8-A4AB-DB0CB85F4FBF}" presName="Name11" presStyleLbl="parChTrans1D1" presStyleIdx="18" presStyleCnt="20"/>
      <dgm:spPr/>
    </dgm:pt>
    <dgm:pt modelId="{FBC82779-14E2-4121-8A48-BC7793EAA239}" type="pres">
      <dgm:prSet presAssocID="{F21244CE-BBEA-4F0C-ADFD-23F880030BD3}" presName="txAndLines1" presStyleCnt="0"/>
      <dgm:spPr/>
    </dgm:pt>
    <dgm:pt modelId="{3CB9BB2E-858E-4D97-85BD-B2B123FE1B07}" type="pres">
      <dgm:prSet presAssocID="{F21244CE-BBEA-4F0C-ADFD-23F880030BD3}" presName="anchor1" presStyleCnt="0"/>
      <dgm:spPr/>
    </dgm:pt>
    <dgm:pt modelId="{6C2DFC2C-8664-4949-B24B-FB26515903E2}" type="pres">
      <dgm:prSet presAssocID="{F21244CE-BBEA-4F0C-ADFD-23F880030BD3}" presName="backup1" presStyleCnt="0"/>
      <dgm:spPr/>
    </dgm:pt>
    <dgm:pt modelId="{0588142A-D231-488C-8F6C-AEDDBD7D1BE5}" type="pres">
      <dgm:prSet presAssocID="{F21244CE-BBEA-4F0C-ADFD-23F880030BD3}" presName="preLine1" presStyleLbl="parChTrans1D1" presStyleIdx="19" presStyleCnt="20"/>
      <dgm:spPr/>
    </dgm:pt>
    <dgm:pt modelId="{28AD3708-66A8-4B33-BE2E-D6843C43377C}" type="pres">
      <dgm:prSet presAssocID="{F21244CE-BBEA-4F0C-ADFD-23F880030BD3}" presName="desTx1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336AAB99-D2CF-4162-B944-2411EFACDF50}" srcId="{B5F4456B-8B6C-4E7F-85F8-FB63500893E7}" destId="{23A60098-9A9E-4384-AEFF-FC6F09182386}" srcOrd="3" destOrd="0" parTransId="{FC6135C4-7EC0-420B-835B-5D0BE3551E24}" sibTransId="{D047E841-12C2-4A27-888E-EFCE32C51870}"/>
    <dgm:cxn modelId="{B06AABDE-372D-404C-92C9-9281E302CE5F}" type="presOf" srcId="{23982CE5-29CC-4ED6-8B17-F41984006383}" destId="{59F7DB83-E2EC-4E6B-8CFE-106F2FF71E63}" srcOrd="0" destOrd="0" presId="urn:microsoft.com/office/officeart/2009/3/layout/SubStepProcess"/>
    <dgm:cxn modelId="{0BDAB396-1675-45B1-B921-0C845C72F014}" srcId="{B5F4456B-8B6C-4E7F-85F8-FB63500893E7}" destId="{7EE4BBE4-EF75-4391-BC9F-7A685F59C629}" srcOrd="6" destOrd="0" parTransId="{6066B5EA-0EF1-4B21-B230-D6F75EAD88F8}" sibTransId="{AEAE02B3-E152-4E8E-9C56-208B50291D95}"/>
    <dgm:cxn modelId="{E92F4B73-E1BB-41D6-8405-5CB9CBEF6E13}" type="presOf" srcId="{7EE4BBE4-EF75-4391-BC9F-7A685F59C629}" destId="{85F4A5E1-5A96-43B8-BDCF-14A8A3950925}" srcOrd="0" destOrd="0" presId="urn:microsoft.com/office/officeart/2009/3/layout/SubStepProcess"/>
    <dgm:cxn modelId="{B49CFB5D-C14C-4D73-8BAB-77C0128CCBF6}" type="presOf" srcId="{F3C01CF8-8581-45C4-B9B2-989E66B439BA}" destId="{91D7827E-595A-4118-B882-AD62D6E5AE58}" srcOrd="0" destOrd="0" presId="urn:microsoft.com/office/officeart/2009/3/layout/SubStepProcess"/>
    <dgm:cxn modelId="{FFFD194C-6A6E-413C-846F-4286C6F6EDC1}" type="presOf" srcId="{23A60098-9A9E-4384-AEFF-FC6F09182386}" destId="{125BC0A5-9E24-4D9D-BF80-7F81D1217B4F}" srcOrd="0" destOrd="0" presId="urn:microsoft.com/office/officeart/2009/3/layout/SubStepProcess"/>
    <dgm:cxn modelId="{E17155B3-B0E4-447C-ADEF-FF2F26A2B877}" type="presOf" srcId="{FE9B6D8E-1E96-4B15-BDDE-4B4A969A39E6}" destId="{90670383-6055-4000-8E16-43DA9631AC5B}" srcOrd="0" destOrd="0" presId="urn:microsoft.com/office/officeart/2009/3/layout/SubStepProcess"/>
    <dgm:cxn modelId="{63CEEFCC-62E8-4074-A9DC-5DF4D0438ED9}" srcId="{B5F4456B-8B6C-4E7F-85F8-FB63500893E7}" destId="{F3C01CF8-8581-45C4-B9B2-989E66B439BA}" srcOrd="4" destOrd="0" parTransId="{ADD2FA7E-63F7-494E-867E-5BBE80BF7280}" sibTransId="{D44C112C-6BA4-4B85-999C-D8B0B2FA233C}"/>
    <dgm:cxn modelId="{4C3C3EC5-FF59-476C-A17A-B8FCADD5ADB1}" srcId="{B5F4456B-8B6C-4E7F-85F8-FB63500893E7}" destId="{CFB1D898-1FCF-4FFC-A8D7-FB3782BD8709}" srcOrd="7" destOrd="0" parTransId="{A4567755-C457-4549-BE62-65E0E78EF396}" sibTransId="{6DA01A00-E836-48F6-9F42-BCA46B4672EE}"/>
    <dgm:cxn modelId="{92BB7A58-7D75-4EC0-A6AB-C252AD7AFE7D}" type="presOf" srcId="{7810D6A1-C1F2-4F03-A28F-931DCBFA982B}" destId="{5EF98BB7-8050-4112-B532-0B7F10B48381}" srcOrd="0" destOrd="0" presId="urn:microsoft.com/office/officeart/2009/3/layout/SubStepProcess"/>
    <dgm:cxn modelId="{D1529024-373C-43BA-8883-05BE517CA04D}" srcId="{B5F4456B-8B6C-4E7F-85F8-FB63500893E7}" destId="{379F8BA2-DF1E-45B8-AF28-D2104AE419A1}" srcOrd="2" destOrd="0" parTransId="{FF2DA29B-08BE-4718-A48A-C74B29D080EF}" sibTransId="{4C3B5C8D-2F91-4430-BA28-3EED4DA9A376}"/>
    <dgm:cxn modelId="{CD6F647D-7B72-43DC-A88B-0DF509CA6D88}" srcId="{B5F4456B-8B6C-4E7F-85F8-FB63500893E7}" destId="{2F511F3F-DDC7-4357-BD3B-10556BF90181}" srcOrd="5" destOrd="0" parTransId="{921A1E86-8A54-401B-908F-D0D96EA12CB4}" sibTransId="{3492A227-6DD4-4132-973F-9BC2CE40CA74}"/>
    <dgm:cxn modelId="{6EEB86BB-95C1-4CF6-9C54-E53DC440E42F}" srcId="{B5F4456B-8B6C-4E7F-85F8-FB63500893E7}" destId="{F21244CE-BBEA-4F0C-ADFD-23F880030BD3}" srcOrd="9" destOrd="0" parTransId="{98958B22-EEB8-4FE8-A4AB-DB0CB85F4FBF}" sibTransId="{4FF8DDDB-5007-4A47-BB6F-9951795963E8}"/>
    <dgm:cxn modelId="{62A956AC-50A7-4FB2-A697-69F77A9B0781}" srcId="{FE9B6D8E-1E96-4B15-BDDE-4B4A969A39E6}" destId="{B5F4456B-8B6C-4E7F-85F8-FB63500893E7}" srcOrd="0" destOrd="0" parTransId="{49739180-FF2F-40FC-A209-037F8FACA0E8}" sibTransId="{ADFCC9F1-E60B-4241-AB90-C6549DA10199}"/>
    <dgm:cxn modelId="{D6EE9687-DBD7-4F6A-A782-25A4DA12BBC5}" srcId="{B5F4456B-8B6C-4E7F-85F8-FB63500893E7}" destId="{23982CE5-29CC-4ED6-8B17-F41984006383}" srcOrd="0" destOrd="0" parTransId="{EF3B91FD-15E3-4F49-B675-FA6F08BD683A}" sibTransId="{1A10F10B-6BA2-4E86-BADE-72ABD59D831E}"/>
    <dgm:cxn modelId="{AEE713A5-0F72-4D70-81FE-7D46C436DF50}" type="presOf" srcId="{F21244CE-BBEA-4F0C-ADFD-23F880030BD3}" destId="{28AD3708-66A8-4B33-BE2E-D6843C43377C}" srcOrd="0" destOrd="0" presId="urn:microsoft.com/office/officeart/2009/3/layout/SubStepProcess"/>
    <dgm:cxn modelId="{02038377-D445-429D-8A3B-426DE8E62C53}" type="presOf" srcId="{2F511F3F-DDC7-4357-BD3B-10556BF90181}" destId="{B9262BE2-3C57-4658-9788-BEB8F94C2FC9}" srcOrd="0" destOrd="0" presId="urn:microsoft.com/office/officeart/2009/3/layout/SubStepProcess"/>
    <dgm:cxn modelId="{3F90AC98-336E-47AD-9ECC-477997195351}" srcId="{B5F4456B-8B6C-4E7F-85F8-FB63500893E7}" destId="{7810D6A1-C1F2-4F03-A28F-931DCBFA982B}" srcOrd="1" destOrd="0" parTransId="{A77E29D6-66C4-4837-859E-539E4916B5CB}" sibTransId="{FE666224-4611-4692-ADE3-890E875BEEB3}"/>
    <dgm:cxn modelId="{3F9019EF-66B6-4787-9C0F-E638D2CDE311}" srcId="{B5F4456B-8B6C-4E7F-85F8-FB63500893E7}" destId="{BF983673-BE10-4B95-941A-686E84A64267}" srcOrd="8" destOrd="0" parTransId="{9A83070C-E991-4386-9C4F-605A107B2BCE}" sibTransId="{7DDA4194-C02B-434A-BE64-D4EE18378A4F}"/>
    <dgm:cxn modelId="{0C1DC7C1-72F1-49FC-A228-B6A884DD378D}" type="presOf" srcId="{379F8BA2-DF1E-45B8-AF28-D2104AE419A1}" destId="{5C15E9DC-CA28-42DF-BECB-B2520DB58519}" srcOrd="0" destOrd="0" presId="urn:microsoft.com/office/officeart/2009/3/layout/SubStepProcess"/>
    <dgm:cxn modelId="{03D41533-F9C4-420F-951B-8AF0C905C71E}" type="presOf" srcId="{CFB1D898-1FCF-4FFC-A8D7-FB3782BD8709}" destId="{A3E8870D-EC0E-4C6F-A867-4CB78D0B1814}" srcOrd="0" destOrd="0" presId="urn:microsoft.com/office/officeart/2009/3/layout/SubStepProcess"/>
    <dgm:cxn modelId="{3C28E857-D171-4C64-BCCB-9F237A83F0B7}" type="presOf" srcId="{BF983673-BE10-4B95-941A-686E84A64267}" destId="{3B53619A-47C5-41D6-87FC-CB2B32CDA182}" srcOrd="0" destOrd="0" presId="urn:microsoft.com/office/officeart/2009/3/layout/SubStepProcess"/>
    <dgm:cxn modelId="{08254D35-5D8E-48BC-8A68-45444BE3397C}" type="presOf" srcId="{B5F4456B-8B6C-4E7F-85F8-FB63500893E7}" destId="{C18CE6F5-D514-48C8-86AF-A0A1B63A3196}" srcOrd="0" destOrd="0" presId="urn:microsoft.com/office/officeart/2009/3/layout/SubStepProcess"/>
    <dgm:cxn modelId="{342763D1-7693-4679-81B1-CAEBA4C49784}" type="presParOf" srcId="{90670383-6055-4000-8E16-43DA9631AC5B}" destId="{C18CE6F5-D514-48C8-86AF-A0A1B63A3196}" srcOrd="0" destOrd="0" presId="urn:microsoft.com/office/officeart/2009/3/layout/SubStepProcess"/>
    <dgm:cxn modelId="{45AD4770-85B3-43AF-BB76-BCF2C2FF0D9F}" type="presParOf" srcId="{90670383-6055-4000-8E16-43DA9631AC5B}" destId="{41854C49-E916-47D6-B5FB-43A41288210A}" srcOrd="1" destOrd="0" presId="urn:microsoft.com/office/officeart/2009/3/layout/SubStepProcess"/>
    <dgm:cxn modelId="{AB07C916-C0E9-4989-8786-1E5CD93A0BB4}" type="presParOf" srcId="{90670383-6055-4000-8E16-43DA9631AC5B}" destId="{EBC81ECC-ABEC-4326-B10D-D2E5E0EB2E6A}" srcOrd="2" destOrd="0" presId="urn:microsoft.com/office/officeart/2009/3/layout/SubStepProcess"/>
    <dgm:cxn modelId="{1A48CA14-8E26-44C8-A30B-DCFD089C897C}" type="presParOf" srcId="{EBC81ECC-ABEC-4326-B10D-D2E5E0EB2E6A}" destId="{E0981C01-47DE-4EF5-9245-20791680403C}" srcOrd="0" destOrd="0" presId="urn:microsoft.com/office/officeart/2009/3/layout/SubStepProcess"/>
    <dgm:cxn modelId="{CB9C4A8B-1F34-4F5C-A29B-F0186560A6EA}" type="presParOf" srcId="{EBC81ECC-ABEC-4326-B10D-D2E5E0EB2E6A}" destId="{BDEB74BF-D612-4D82-BBE5-3B8669160AF9}" srcOrd="1" destOrd="0" presId="urn:microsoft.com/office/officeart/2009/3/layout/SubStepProcess"/>
    <dgm:cxn modelId="{93478506-D646-4F6D-9293-BE91B2F9D580}" type="presParOf" srcId="{BDEB74BF-D612-4D82-BBE5-3B8669160AF9}" destId="{0FED61C4-D862-4A8E-A63F-5E3F89272BCB}" srcOrd="0" destOrd="0" presId="urn:microsoft.com/office/officeart/2009/3/layout/SubStepProcess"/>
    <dgm:cxn modelId="{93B8CF7B-9888-466B-99CC-A74465972CB9}" type="presParOf" srcId="{BDEB74BF-D612-4D82-BBE5-3B8669160AF9}" destId="{450BC541-DF95-4E15-9CC0-00046672FA50}" srcOrd="1" destOrd="0" presId="urn:microsoft.com/office/officeart/2009/3/layout/SubStepProcess"/>
    <dgm:cxn modelId="{422CBCB0-F859-446F-8FC5-3E1F8A19F9CC}" type="presParOf" srcId="{BDEB74BF-D612-4D82-BBE5-3B8669160AF9}" destId="{373ACC2D-968E-48DC-94D5-5EAA948DCFD8}" srcOrd="2" destOrd="0" presId="urn:microsoft.com/office/officeart/2009/3/layout/SubStepProcess"/>
    <dgm:cxn modelId="{E5340F24-9B52-46F3-8338-7AAD330D9E12}" type="presParOf" srcId="{BDEB74BF-D612-4D82-BBE5-3B8669160AF9}" destId="{59F7DB83-E2EC-4E6B-8CFE-106F2FF71E63}" srcOrd="3" destOrd="0" presId="urn:microsoft.com/office/officeart/2009/3/layout/SubStepProcess"/>
    <dgm:cxn modelId="{7A14E56C-0B7E-4B12-82FD-C2D3346A294A}" type="presParOf" srcId="{EBC81ECC-ABEC-4326-B10D-D2E5E0EB2E6A}" destId="{C291AF82-2ACA-466B-BE6E-B277C3E3A4D6}" srcOrd="2" destOrd="0" presId="urn:microsoft.com/office/officeart/2009/3/layout/SubStepProcess"/>
    <dgm:cxn modelId="{75D469CF-6F1F-4D50-ACFC-2C2B5A8F7E6C}" type="presParOf" srcId="{EBC81ECC-ABEC-4326-B10D-D2E5E0EB2E6A}" destId="{1FEAE41C-7E94-4FC3-BFA1-440EF4C31E82}" srcOrd="3" destOrd="0" presId="urn:microsoft.com/office/officeart/2009/3/layout/SubStepProcess"/>
    <dgm:cxn modelId="{C6DB7431-C9B0-49E4-BAE9-2E55C8E37FCC}" type="presParOf" srcId="{1FEAE41C-7E94-4FC3-BFA1-440EF4C31E82}" destId="{7AEE14B8-244B-4BE5-9F6D-F59028311AC6}" srcOrd="0" destOrd="0" presId="urn:microsoft.com/office/officeart/2009/3/layout/SubStepProcess"/>
    <dgm:cxn modelId="{7395B281-A4E3-41A8-B54B-35EE61417CF3}" type="presParOf" srcId="{1FEAE41C-7E94-4FC3-BFA1-440EF4C31E82}" destId="{9FE99CBB-A9F2-4281-92BD-55AC447A35B7}" srcOrd="1" destOrd="0" presId="urn:microsoft.com/office/officeart/2009/3/layout/SubStepProcess"/>
    <dgm:cxn modelId="{A9069E72-4564-4888-BEC7-021EF36BB402}" type="presParOf" srcId="{1FEAE41C-7E94-4FC3-BFA1-440EF4C31E82}" destId="{E8686BEC-E0B1-4D1F-8825-87527A8531FD}" srcOrd="2" destOrd="0" presId="urn:microsoft.com/office/officeart/2009/3/layout/SubStepProcess"/>
    <dgm:cxn modelId="{D7144D6D-5E27-49EE-B03C-5FD445BCEE21}" type="presParOf" srcId="{1FEAE41C-7E94-4FC3-BFA1-440EF4C31E82}" destId="{5EF98BB7-8050-4112-B532-0B7F10B48381}" srcOrd="3" destOrd="0" presId="urn:microsoft.com/office/officeart/2009/3/layout/SubStepProcess"/>
    <dgm:cxn modelId="{D56E9EB9-90F9-4FBC-BAFB-C0E529633EDB}" type="presParOf" srcId="{EBC81ECC-ABEC-4326-B10D-D2E5E0EB2E6A}" destId="{144A9A00-2686-4487-97F8-7FBCC49CDBDE}" srcOrd="4" destOrd="0" presId="urn:microsoft.com/office/officeart/2009/3/layout/SubStepProcess"/>
    <dgm:cxn modelId="{F18280CF-2BA0-4340-9E59-6448EE0A2D65}" type="presParOf" srcId="{EBC81ECC-ABEC-4326-B10D-D2E5E0EB2E6A}" destId="{8A6BF9CA-079F-4377-9A42-6FA500F3BFFF}" srcOrd="5" destOrd="0" presId="urn:microsoft.com/office/officeart/2009/3/layout/SubStepProcess"/>
    <dgm:cxn modelId="{B5883EFC-B29B-4959-BB6A-65332E803883}" type="presParOf" srcId="{8A6BF9CA-079F-4377-9A42-6FA500F3BFFF}" destId="{F280CF86-E2AB-4E73-B431-3C84BFA93F4F}" srcOrd="0" destOrd="0" presId="urn:microsoft.com/office/officeart/2009/3/layout/SubStepProcess"/>
    <dgm:cxn modelId="{AD2B33BD-F43F-43F9-94E6-0E426D7907F9}" type="presParOf" srcId="{8A6BF9CA-079F-4377-9A42-6FA500F3BFFF}" destId="{F8EF5B0C-3FF5-4EFE-8BBD-1A4936F56FE5}" srcOrd="1" destOrd="0" presId="urn:microsoft.com/office/officeart/2009/3/layout/SubStepProcess"/>
    <dgm:cxn modelId="{4CD11B6F-B722-4738-8BD6-EB4DDB3A8D28}" type="presParOf" srcId="{8A6BF9CA-079F-4377-9A42-6FA500F3BFFF}" destId="{5E054A78-84A6-459B-BC3E-783AB911DA41}" srcOrd="2" destOrd="0" presId="urn:microsoft.com/office/officeart/2009/3/layout/SubStepProcess"/>
    <dgm:cxn modelId="{9E7EE5F5-DEB1-49F9-9180-D65F80FB3B39}" type="presParOf" srcId="{8A6BF9CA-079F-4377-9A42-6FA500F3BFFF}" destId="{5C15E9DC-CA28-42DF-BECB-B2520DB58519}" srcOrd="3" destOrd="0" presId="urn:microsoft.com/office/officeart/2009/3/layout/SubStepProcess"/>
    <dgm:cxn modelId="{B691340B-1ACA-4A8E-95A6-A3290E2A129B}" type="presParOf" srcId="{EBC81ECC-ABEC-4326-B10D-D2E5E0EB2E6A}" destId="{22CD56BE-F1FD-40AE-8DD0-ED03743685EC}" srcOrd="6" destOrd="0" presId="urn:microsoft.com/office/officeart/2009/3/layout/SubStepProcess"/>
    <dgm:cxn modelId="{87D7CA27-1CA0-4BF2-8593-621033FFC000}" type="presParOf" srcId="{EBC81ECC-ABEC-4326-B10D-D2E5E0EB2E6A}" destId="{9B177DB0-A865-46E2-9385-85A98F4D9A27}" srcOrd="7" destOrd="0" presId="urn:microsoft.com/office/officeart/2009/3/layout/SubStepProcess"/>
    <dgm:cxn modelId="{B0B597E0-79DC-446D-94E1-F54E55006B61}" type="presParOf" srcId="{9B177DB0-A865-46E2-9385-85A98F4D9A27}" destId="{DBABCE2B-98B7-4B9B-9F7E-C7E2BFF920D1}" srcOrd="0" destOrd="0" presId="urn:microsoft.com/office/officeart/2009/3/layout/SubStepProcess"/>
    <dgm:cxn modelId="{C2BDB385-2B91-43F4-9214-A8EC3DABA15B}" type="presParOf" srcId="{9B177DB0-A865-46E2-9385-85A98F4D9A27}" destId="{73D734CE-BEE0-4BD6-B56F-42ABE043213E}" srcOrd="1" destOrd="0" presId="urn:microsoft.com/office/officeart/2009/3/layout/SubStepProcess"/>
    <dgm:cxn modelId="{E18770B1-BBD8-4FA8-9783-8E8A23E2C6E4}" type="presParOf" srcId="{9B177DB0-A865-46E2-9385-85A98F4D9A27}" destId="{22A33776-49EF-4DE1-98DB-4611A63E092A}" srcOrd="2" destOrd="0" presId="urn:microsoft.com/office/officeart/2009/3/layout/SubStepProcess"/>
    <dgm:cxn modelId="{130CEC07-B8D6-4548-8452-27909DA36FC1}" type="presParOf" srcId="{9B177DB0-A865-46E2-9385-85A98F4D9A27}" destId="{125BC0A5-9E24-4D9D-BF80-7F81D1217B4F}" srcOrd="3" destOrd="0" presId="urn:microsoft.com/office/officeart/2009/3/layout/SubStepProcess"/>
    <dgm:cxn modelId="{D0C001E2-4086-4BCD-93DD-4F80B2728686}" type="presParOf" srcId="{EBC81ECC-ABEC-4326-B10D-D2E5E0EB2E6A}" destId="{F14DDAF1-8FF5-4070-AA79-E90117FEAD34}" srcOrd="8" destOrd="0" presId="urn:microsoft.com/office/officeart/2009/3/layout/SubStepProcess"/>
    <dgm:cxn modelId="{54227BEB-F99B-4CA0-8DB6-F2C2BE520E0A}" type="presParOf" srcId="{EBC81ECC-ABEC-4326-B10D-D2E5E0EB2E6A}" destId="{9F49A20B-E922-4B03-89E2-3E23A0E87911}" srcOrd="9" destOrd="0" presId="urn:microsoft.com/office/officeart/2009/3/layout/SubStepProcess"/>
    <dgm:cxn modelId="{51A90B31-FBAB-4043-87F2-48CA93D941C6}" type="presParOf" srcId="{9F49A20B-E922-4B03-89E2-3E23A0E87911}" destId="{BF41CA7C-EE7F-469D-A174-72C89DC8A8D9}" srcOrd="0" destOrd="0" presId="urn:microsoft.com/office/officeart/2009/3/layout/SubStepProcess"/>
    <dgm:cxn modelId="{C81F747A-582E-45EE-A6A5-534FC8985612}" type="presParOf" srcId="{9F49A20B-E922-4B03-89E2-3E23A0E87911}" destId="{CD95D23F-F4E4-496C-9195-9DE4E0A3033A}" srcOrd="1" destOrd="0" presId="urn:microsoft.com/office/officeart/2009/3/layout/SubStepProcess"/>
    <dgm:cxn modelId="{3CD2EB75-38BF-4C93-A101-A1F15273CD5C}" type="presParOf" srcId="{9F49A20B-E922-4B03-89E2-3E23A0E87911}" destId="{6A1C65CF-8F7B-4778-AF96-C4CA39F66C85}" srcOrd="2" destOrd="0" presId="urn:microsoft.com/office/officeart/2009/3/layout/SubStepProcess"/>
    <dgm:cxn modelId="{242328F8-BCCC-4AF7-9CD9-4EA592BC3112}" type="presParOf" srcId="{9F49A20B-E922-4B03-89E2-3E23A0E87911}" destId="{91D7827E-595A-4118-B882-AD62D6E5AE58}" srcOrd="3" destOrd="0" presId="urn:microsoft.com/office/officeart/2009/3/layout/SubStepProcess"/>
    <dgm:cxn modelId="{A45008BB-A5EC-450A-888A-EFDD25B6AF89}" type="presParOf" srcId="{EBC81ECC-ABEC-4326-B10D-D2E5E0EB2E6A}" destId="{7896D36F-7CAB-4A8E-9229-95B8363B19F7}" srcOrd="10" destOrd="0" presId="urn:microsoft.com/office/officeart/2009/3/layout/SubStepProcess"/>
    <dgm:cxn modelId="{D3246905-029F-45AA-9DA7-F57427116CBF}" type="presParOf" srcId="{EBC81ECC-ABEC-4326-B10D-D2E5E0EB2E6A}" destId="{6401541E-77F8-4178-B581-F381D3C03ED9}" srcOrd="11" destOrd="0" presId="urn:microsoft.com/office/officeart/2009/3/layout/SubStepProcess"/>
    <dgm:cxn modelId="{2E24289C-BD12-42A5-9FE2-D70CF61ADB9A}" type="presParOf" srcId="{6401541E-77F8-4178-B581-F381D3C03ED9}" destId="{5D949D24-1E94-429D-8C55-86AE2853AAA2}" srcOrd="0" destOrd="0" presId="urn:microsoft.com/office/officeart/2009/3/layout/SubStepProcess"/>
    <dgm:cxn modelId="{8A00DBE1-43C5-41FA-8F93-F71903A98499}" type="presParOf" srcId="{6401541E-77F8-4178-B581-F381D3C03ED9}" destId="{AF106658-2072-416E-AAEF-E91687BC82BE}" srcOrd="1" destOrd="0" presId="urn:microsoft.com/office/officeart/2009/3/layout/SubStepProcess"/>
    <dgm:cxn modelId="{CA6D6B66-3393-4A64-8982-6D6CA99F96FD}" type="presParOf" srcId="{6401541E-77F8-4178-B581-F381D3C03ED9}" destId="{6328D74A-6BD6-463F-A872-261AEE5D132C}" srcOrd="2" destOrd="0" presId="urn:microsoft.com/office/officeart/2009/3/layout/SubStepProcess"/>
    <dgm:cxn modelId="{7D690C48-A62D-4C35-BF9E-85315C3D8BE5}" type="presParOf" srcId="{6401541E-77F8-4178-B581-F381D3C03ED9}" destId="{B9262BE2-3C57-4658-9788-BEB8F94C2FC9}" srcOrd="3" destOrd="0" presId="urn:microsoft.com/office/officeart/2009/3/layout/SubStepProcess"/>
    <dgm:cxn modelId="{1ED6397E-D262-4A4B-B061-A66141E28ACF}" type="presParOf" srcId="{EBC81ECC-ABEC-4326-B10D-D2E5E0EB2E6A}" destId="{BB3CCAE4-5B37-42DA-B086-0AD696AA6209}" srcOrd="12" destOrd="0" presId="urn:microsoft.com/office/officeart/2009/3/layout/SubStepProcess"/>
    <dgm:cxn modelId="{11BC68B0-9E49-4C8E-9392-D46B9906EB8C}" type="presParOf" srcId="{EBC81ECC-ABEC-4326-B10D-D2E5E0EB2E6A}" destId="{E697FA6B-3F96-4746-B072-0D5E405BFC52}" srcOrd="13" destOrd="0" presId="urn:microsoft.com/office/officeart/2009/3/layout/SubStepProcess"/>
    <dgm:cxn modelId="{CD8971E2-7DF4-4615-81FF-ECA55273C914}" type="presParOf" srcId="{E697FA6B-3F96-4746-B072-0D5E405BFC52}" destId="{613D8208-73A6-4E53-A00F-F04A06D0259C}" srcOrd="0" destOrd="0" presId="urn:microsoft.com/office/officeart/2009/3/layout/SubStepProcess"/>
    <dgm:cxn modelId="{33352A17-CA8E-4AC7-92FD-28CCAFA0E250}" type="presParOf" srcId="{E697FA6B-3F96-4746-B072-0D5E405BFC52}" destId="{76248D63-2DE1-4A5A-8273-78AF19F72AF3}" srcOrd="1" destOrd="0" presId="urn:microsoft.com/office/officeart/2009/3/layout/SubStepProcess"/>
    <dgm:cxn modelId="{B92681F4-3E20-42A0-B7F7-9733530F6135}" type="presParOf" srcId="{E697FA6B-3F96-4746-B072-0D5E405BFC52}" destId="{1E59AD1C-A169-4A56-BC48-09F6DF909E3D}" srcOrd="2" destOrd="0" presId="urn:microsoft.com/office/officeart/2009/3/layout/SubStepProcess"/>
    <dgm:cxn modelId="{4B454876-9E12-412F-B8A9-8DEC768229B0}" type="presParOf" srcId="{E697FA6B-3F96-4746-B072-0D5E405BFC52}" destId="{85F4A5E1-5A96-43B8-BDCF-14A8A3950925}" srcOrd="3" destOrd="0" presId="urn:microsoft.com/office/officeart/2009/3/layout/SubStepProcess"/>
    <dgm:cxn modelId="{3C8DF53C-886F-4688-B83A-7473B10E0192}" type="presParOf" srcId="{EBC81ECC-ABEC-4326-B10D-D2E5E0EB2E6A}" destId="{ECA5A139-BDE6-4C86-BEC7-B8C26E5614A6}" srcOrd="14" destOrd="0" presId="urn:microsoft.com/office/officeart/2009/3/layout/SubStepProcess"/>
    <dgm:cxn modelId="{55EBF603-F400-4431-9C42-104909EB91C3}" type="presParOf" srcId="{EBC81ECC-ABEC-4326-B10D-D2E5E0EB2E6A}" destId="{33444163-A7EF-46EB-B756-604129F65FEA}" srcOrd="15" destOrd="0" presId="urn:microsoft.com/office/officeart/2009/3/layout/SubStepProcess"/>
    <dgm:cxn modelId="{F57E888F-C7A2-47E8-A8A3-EBA35960F756}" type="presParOf" srcId="{33444163-A7EF-46EB-B756-604129F65FEA}" destId="{90A7D0FD-6318-4A0C-9CB3-7EBC734626B7}" srcOrd="0" destOrd="0" presId="urn:microsoft.com/office/officeart/2009/3/layout/SubStepProcess"/>
    <dgm:cxn modelId="{71ADCC79-E979-4004-AB42-3B11B2410AB7}" type="presParOf" srcId="{33444163-A7EF-46EB-B756-604129F65FEA}" destId="{EF266460-9913-4F7D-91D3-D11B28AB1699}" srcOrd="1" destOrd="0" presId="urn:microsoft.com/office/officeart/2009/3/layout/SubStepProcess"/>
    <dgm:cxn modelId="{CB4B5C92-1FCC-49BC-B06E-B5F8EDAD8C23}" type="presParOf" srcId="{33444163-A7EF-46EB-B756-604129F65FEA}" destId="{A3F0E5F6-A028-4AB5-91DF-F8037D19CAEE}" srcOrd="2" destOrd="0" presId="urn:microsoft.com/office/officeart/2009/3/layout/SubStepProcess"/>
    <dgm:cxn modelId="{DE002205-7A2D-4B9E-840E-4DCE307D8C81}" type="presParOf" srcId="{33444163-A7EF-46EB-B756-604129F65FEA}" destId="{A3E8870D-EC0E-4C6F-A867-4CB78D0B1814}" srcOrd="3" destOrd="0" presId="urn:microsoft.com/office/officeart/2009/3/layout/SubStepProcess"/>
    <dgm:cxn modelId="{D5EF8776-7336-4E1B-9DF6-1DC1CBD71481}" type="presParOf" srcId="{EBC81ECC-ABEC-4326-B10D-D2E5E0EB2E6A}" destId="{136592B1-A8D3-4709-8BCC-BE1485AEC744}" srcOrd="16" destOrd="0" presId="urn:microsoft.com/office/officeart/2009/3/layout/SubStepProcess"/>
    <dgm:cxn modelId="{02A5B127-C9B0-40EE-BFC0-62D1499AE0E9}" type="presParOf" srcId="{EBC81ECC-ABEC-4326-B10D-D2E5E0EB2E6A}" destId="{882B8B14-118B-4026-9407-45D00B584465}" srcOrd="17" destOrd="0" presId="urn:microsoft.com/office/officeart/2009/3/layout/SubStepProcess"/>
    <dgm:cxn modelId="{6FD2D991-A630-46D2-BB48-8727F140C468}" type="presParOf" srcId="{882B8B14-118B-4026-9407-45D00B584465}" destId="{44C454C2-B97F-4B51-84D5-C2E43EB930B7}" srcOrd="0" destOrd="0" presId="urn:microsoft.com/office/officeart/2009/3/layout/SubStepProcess"/>
    <dgm:cxn modelId="{0D39C98A-DFFD-46FB-AEBF-EA116D4C7FC4}" type="presParOf" srcId="{882B8B14-118B-4026-9407-45D00B584465}" destId="{1B39EE5A-578B-4444-A3B8-9F6E43A3A027}" srcOrd="1" destOrd="0" presId="urn:microsoft.com/office/officeart/2009/3/layout/SubStepProcess"/>
    <dgm:cxn modelId="{50DEFD37-E577-4DBB-B2A4-6532A90BC257}" type="presParOf" srcId="{882B8B14-118B-4026-9407-45D00B584465}" destId="{E620AC9F-3C08-433C-9EB3-2C2BB0EAE881}" srcOrd="2" destOrd="0" presId="urn:microsoft.com/office/officeart/2009/3/layout/SubStepProcess"/>
    <dgm:cxn modelId="{A9D0659F-73DC-46D3-975F-76ACBB32E518}" type="presParOf" srcId="{882B8B14-118B-4026-9407-45D00B584465}" destId="{3B53619A-47C5-41D6-87FC-CB2B32CDA182}" srcOrd="3" destOrd="0" presId="urn:microsoft.com/office/officeart/2009/3/layout/SubStepProcess"/>
    <dgm:cxn modelId="{3AFD275A-ECE9-431E-9EB2-EB3ABBBBF08A}" type="presParOf" srcId="{EBC81ECC-ABEC-4326-B10D-D2E5E0EB2E6A}" destId="{364E6813-A83A-4D70-96E4-9B94560C7B25}" srcOrd="18" destOrd="0" presId="urn:microsoft.com/office/officeart/2009/3/layout/SubStepProcess"/>
    <dgm:cxn modelId="{0DC0676C-E9F7-4E09-A776-09DE24A9A4B6}" type="presParOf" srcId="{EBC81ECC-ABEC-4326-B10D-D2E5E0EB2E6A}" destId="{FBC82779-14E2-4121-8A48-BC7793EAA239}" srcOrd="19" destOrd="0" presId="urn:microsoft.com/office/officeart/2009/3/layout/SubStepProcess"/>
    <dgm:cxn modelId="{C7668E43-D98B-43B5-A44A-39D7586EDC7B}" type="presParOf" srcId="{FBC82779-14E2-4121-8A48-BC7793EAA239}" destId="{3CB9BB2E-858E-4D97-85BD-B2B123FE1B07}" srcOrd="0" destOrd="0" presId="urn:microsoft.com/office/officeart/2009/3/layout/SubStepProcess"/>
    <dgm:cxn modelId="{F4250D4E-0E18-47EB-943F-033B6494B7EB}" type="presParOf" srcId="{FBC82779-14E2-4121-8A48-BC7793EAA239}" destId="{6C2DFC2C-8664-4949-B24B-FB26515903E2}" srcOrd="1" destOrd="0" presId="urn:microsoft.com/office/officeart/2009/3/layout/SubStepProcess"/>
    <dgm:cxn modelId="{4B52E626-39F0-4B99-A0D0-3F5218B630BE}" type="presParOf" srcId="{FBC82779-14E2-4121-8A48-BC7793EAA239}" destId="{0588142A-D231-488C-8F6C-AEDDBD7D1BE5}" srcOrd="2" destOrd="0" presId="urn:microsoft.com/office/officeart/2009/3/layout/SubStepProcess"/>
    <dgm:cxn modelId="{56723DD9-F666-4D56-92DF-9B22C99EAE54}" type="presParOf" srcId="{FBC82779-14E2-4121-8A48-BC7793EAA239}" destId="{28AD3708-66A8-4B33-BE2E-D6843C43377C}" srcOrd="3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386CB-AAD9-184C-8FC9-92A10C51CA04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22375"/>
            <a:ext cx="439737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1CE5B-D94A-F74F-B310-71FB971A3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91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1CE5B-D94A-F74F-B310-71FB971A3A39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88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CCE47-8AF6-4CC6-8F23-2F39776118B9}" type="slidenum">
              <a:rPr lang="en-IE" altLang="en-US" smtClean="0"/>
              <a:pPr/>
              <a:t>‹#›</a:t>
            </a:fld>
            <a:endParaRPr lang="en-IE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3340-342C-4ABA-92CA-121E30F77296}" type="slidenum">
              <a:rPr lang="en-IE" altLang="en-US" smtClean="0"/>
              <a:pPr/>
              <a:t>‹#›</a:t>
            </a:fld>
            <a:endParaRPr lang="en-IE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82DA-893B-42F4-BA1E-183FCD2BA472}" type="slidenum">
              <a:rPr lang="en-IE" altLang="en-US" smtClean="0"/>
              <a:pPr/>
              <a:t>‹#›</a:t>
            </a:fld>
            <a:endParaRPr lang="en-IE" alt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628650" y="-9207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3832514" cy="4805363"/>
          </a:xfrm>
        </p:spPr>
        <p:txBody>
          <a:bodyPr/>
          <a:lstStyle>
            <a:lvl1pPr>
              <a:defRPr baseline="0"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 baseline="0">
                <a:solidFill>
                  <a:schemeClr val="accent4">
                    <a:lumMod val="50000"/>
                  </a:schemeClr>
                </a:solidFill>
              </a:defRPr>
            </a:lvl2pPr>
            <a:lvl3pPr>
              <a:defRPr baseline="0"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 baseline="0">
                <a:solidFill>
                  <a:schemeClr val="accent4">
                    <a:lumMod val="50000"/>
                  </a:schemeClr>
                </a:solidFill>
              </a:defRPr>
            </a:lvl4pPr>
            <a:lvl5pPr>
              <a:defRPr baseline="0"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4682836" y="1371600"/>
            <a:ext cx="3832514" cy="4805363"/>
          </a:xfrm>
        </p:spPr>
        <p:txBody>
          <a:bodyPr/>
          <a:lstStyle>
            <a:lvl1pPr>
              <a:defRPr baseline="0"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 baseline="0">
                <a:solidFill>
                  <a:schemeClr val="accent4">
                    <a:lumMod val="50000"/>
                  </a:schemeClr>
                </a:solidFill>
              </a:defRPr>
            </a:lvl2pPr>
            <a:lvl3pPr>
              <a:defRPr baseline="0"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 baseline="0">
                <a:solidFill>
                  <a:schemeClr val="accent4">
                    <a:lumMod val="50000"/>
                  </a:schemeClr>
                </a:solidFill>
              </a:defRPr>
            </a:lvl4pPr>
            <a:lvl5pPr>
              <a:defRPr baseline="0"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2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16510"/>
            <a:ext cx="9144000" cy="5951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9144000" cy="6858000"/>
          </a:xfrm>
        </p:spPr>
        <p:txBody>
          <a:bodyPr anchor="ctr">
            <a:normAutofit/>
          </a:bodyPr>
          <a:lstStyle>
            <a:lvl1pPr algn="ctr">
              <a:defRPr sz="2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4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83651-CBC8-4F3E-8CF2-A4DA61D00468}" type="slidenum">
              <a:rPr lang="en-IE" altLang="en-US" smtClean="0"/>
              <a:pPr/>
              <a:t>‹#›</a:t>
            </a:fld>
            <a:endParaRPr lang="en-IE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61C7-0D92-4EFD-B7E8-35BAF5B95EAB}" type="slidenum">
              <a:rPr lang="en-IE" altLang="en-US" smtClean="0"/>
              <a:pPr/>
              <a:t>‹#›</a:t>
            </a:fld>
            <a:endParaRPr lang="en-IE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9C84-4234-4A88-863E-79D9506DA4BA}" type="slidenum">
              <a:rPr lang="en-IE" altLang="en-US" smtClean="0"/>
              <a:pPr/>
              <a:t>‹#›</a:t>
            </a:fld>
            <a:endParaRPr lang="en-IE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97B1B-BE22-4275-8128-6470ADC9B63F}" type="slidenum">
              <a:rPr lang="en-IE" altLang="en-US" smtClean="0"/>
              <a:pPr/>
              <a:t>‹#›</a:t>
            </a:fld>
            <a:endParaRPr lang="en-IE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BC57-9FF1-465B-B42E-7B87911996C8}" type="slidenum">
              <a:rPr lang="en-IE" altLang="en-US" smtClean="0"/>
              <a:pPr/>
              <a:t>‹#›</a:t>
            </a:fld>
            <a:endParaRPr lang="en-IE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D2F9-0EA6-4D0A-8B3C-DF72B10C2BFB}" type="slidenum">
              <a:rPr lang="en-IE" altLang="en-US" smtClean="0"/>
              <a:pPr/>
              <a:t>‹#›</a:t>
            </a:fld>
            <a:endParaRPr lang="en-IE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4895BC-5E78-40D6-8558-F04DF648F146}" type="slidenum">
              <a:rPr lang="en-IE" altLang="en-US" smtClean="0"/>
              <a:pPr/>
              <a:t>‹#›</a:t>
            </a:fld>
            <a:endParaRPr lang="en-IE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66FE-C0C3-4860-B2A9-9A57D40AD4A6}" type="slidenum">
              <a:rPr lang="en-IE" altLang="en-US" smtClean="0"/>
              <a:pPr/>
              <a:t>‹#›</a:t>
            </a:fld>
            <a:endParaRPr lang="en-IE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I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I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B9041A2-7705-41E3-8423-D80A0B83C8CD}" type="slidenum">
              <a:rPr lang="en-IE" altLang="en-US" smtClean="0"/>
              <a:pPr/>
              <a:t>‹#›</a:t>
            </a:fld>
            <a:endParaRPr lang="en-I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8" r:id="rId1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err="1" smtClean="0"/>
              <a:t>Crosscare</a:t>
            </a:r>
            <a:r>
              <a:rPr lang="en-IE" dirty="0" smtClean="0"/>
              <a:t> Family Hub	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30</a:t>
            </a:r>
            <a:r>
              <a:rPr lang="en-IE" baseline="30000" dirty="0" smtClean="0"/>
              <a:t>th</a:t>
            </a:r>
            <a:r>
              <a:rPr lang="en-IE" dirty="0" smtClean="0"/>
              <a:t> </a:t>
            </a:r>
            <a:r>
              <a:rPr lang="en-IE" dirty="0" err="1" smtClean="0"/>
              <a:t>september</a:t>
            </a:r>
            <a:r>
              <a:rPr lang="en-IE" dirty="0" smtClean="0"/>
              <a:t> 2017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458791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Volunteers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Back to school lunches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Family cooking class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Cake </a:t>
            </a:r>
            <a:r>
              <a:rPr lang="en-IE" sz="1600" smtClean="0"/>
              <a:t>decorating class </a:t>
            </a:r>
            <a:endParaRPr lang="en-IE" sz="1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Mindfulness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Coffee mornings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Family day out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Creative Play </a:t>
            </a:r>
          </a:p>
          <a:p>
            <a:pPr marL="0" indent="0"/>
            <a:endParaRPr lang="en-IE" sz="1600" dirty="0" smtClean="0"/>
          </a:p>
          <a:p>
            <a:pPr marL="0" indent="0"/>
            <a:endParaRPr lang="en-IE" sz="1600" dirty="0" smtClean="0"/>
          </a:p>
          <a:p>
            <a:pPr marL="0" indent="0"/>
            <a:endParaRPr lang="en-IE" sz="1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Community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Community meetings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Training </a:t>
            </a:r>
            <a:endParaRPr lang="en-I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Community involvement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Volunteering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Birthday BBQ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Roles within the service </a:t>
            </a:r>
            <a:r>
              <a:rPr lang="en-IE" sz="1600" dirty="0" err="1"/>
              <a:t>e</a:t>
            </a:r>
            <a:r>
              <a:rPr lang="en-IE" sz="1600" dirty="0" err="1" smtClean="0"/>
              <a:t>g</a:t>
            </a:r>
            <a:r>
              <a:rPr lang="en-IE" sz="1600" dirty="0"/>
              <a:t>.</a:t>
            </a:r>
            <a:r>
              <a:rPr lang="en-IE" sz="1600" dirty="0" smtClean="0"/>
              <a:t>  Fire checks, Chickens, Fish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1600" dirty="0" smtClean="0"/>
              <a:t>Sensory room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080" y="365760"/>
            <a:ext cx="7957820" cy="883920"/>
          </a:xfrm>
        </p:spPr>
        <p:txBody>
          <a:bodyPr/>
          <a:lstStyle/>
          <a:p>
            <a:pPr algn="ctr"/>
            <a:r>
              <a:rPr lang="en-IE" dirty="0" smtClean="0"/>
              <a:t>Prevention &amp; recovery for families</a:t>
            </a:r>
            <a:br>
              <a:rPr lang="en-IE" dirty="0" smtClean="0"/>
            </a:br>
            <a:r>
              <a:rPr lang="en-IE" dirty="0" smtClean="0"/>
              <a:t> in homelessness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9455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84855184"/>
              </p:ext>
            </p:extLst>
          </p:nvPr>
        </p:nvGraphicFramePr>
        <p:xfrm>
          <a:off x="172720" y="111760"/>
          <a:ext cx="8656320" cy="4729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192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Team Structure</a:t>
            </a:r>
            <a:endParaRPr lang="en-I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023049"/>
              </p:ext>
            </p:extLst>
          </p:nvPr>
        </p:nvGraphicFramePr>
        <p:xfrm>
          <a:off x="822325" y="1100138"/>
          <a:ext cx="7578713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83651-CBC8-4F3E-8CF2-A4DA61D00468}" type="slidenum">
              <a:rPr lang="en-IE" altLang="en-US" smtClean="0"/>
              <a:pPr/>
              <a:t>2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3348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640763" y="6170613"/>
            <a:ext cx="503237" cy="503237"/>
          </a:xfrm>
        </p:spPr>
        <p:txBody>
          <a:bodyPr/>
          <a:lstStyle/>
          <a:p>
            <a:fld id="{EE38D2F9-0EA6-4D0A-8B3C-DF72B10C2BFB}" type="slidenum">
              <a:rPr lang="en-IE" altLang="en-US" smtClean="0"/>
              <a:pPr/>
              <a:t>3</a:t>
            </a:fld>
            <a:endParaRPr lang="en-IE" alt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55623126"/>
              </p:ext>
            </p:extLst>
          </p:nvPr>
        </p:nvGraphicFramePr>
        <p:xfrm>
          <a:off x="0" y="18575"/>
          <a:ext cx="9007522" cy="5814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820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640763" y="6170613"/>
            <a:ext cx="503237" cy="503237"/>
          </a:xfrm>
        </p:spPr>
        <p:txBody>
          <a:bodyPr/>
          <a:lstStyle/>
          <a:p>
            <a:fld id="{EE38D2F9-0EA6-4D0A-8B3C-DF72B10C2BFB}" type="slidenum">
              <a:rPr lang="en-IE" altLang="en-US" smtClean="0"/>
              <a:pPr/>
              <a:t>4</a:t>
            </a:fld>
            <a:endParaRPr lang="en-IE" alt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62656810"/>
              </p:ext>
            </p:extLst>
          </p:nvPr>
        </p:nvGraphicFramePr>
        <p:xfrm>
          <a:off x="0" y="18575"/>
          <a:ext cx="9007522" cy="5814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04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40763" y="6170613"/>
            <a:ext cx="503237" cy="503237"/>
          </a:xfrm>
        </p:spPr>
        <p:txBody>
          <a:bodyPr/>
          <a:lstStyle/>
          <a:p>
            <a:fld id="{9780BC57-9FF1-465B-B42E-7B87911996C8}" type="slidenum">
              <a:rPr lang="en-IE" altLang="en-US" smtClean="0"/>
              <a:pPr/>
              <a:t>5</a:t>
            </a:fld>
            <a:endParaRPr lang="en-IE" alt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94820828"/>
              </p:ext>
            </p:extLst>
          </p:nvPr>
        </p:nvGraphicFramePr>
        <p:xfrm>
          <a:off x="-26276" y="0"/>
          <a:ext cx="9170276" cy="5801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239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640763" y="6170613"/>
            <a:ext cx="503237" cy="503237"/>
          </a:xfrm>
        </p:spPr>
        <p:txBody>
          <a:bodyPr/>
          <a:lstStyle/>
          <a:p>
            <a:fld id="{EE38D2F9-0EA6-4D0A-8B3C-DF72B10C2BFB}" type="slidenum">
              <a:rPr lang="en-IE" altLang="en-US" smtClean="0"/>
              <a:pPr/>
              <a:t>6</a:t>
            </a:fld>
            <a:endParaRPr lang="en-IE" alt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88954459"/>
              </p:ext>
            </p:extLst>
          </p:nvPr>
        </p:nvGraphicFramePr>
        <p:xfrm>
          <a:off x="-1" y="18576"/>
          <a:ext cx="8993875" cy="5861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6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640763" y="6170613"/>
            <a:ext cx="503237" cy="503237"/>
          </a:xfrm>
        </p:spPr>
        <p:txBody>
          <a:bodyPr/>
          <a:lstStyle/>
          <a:p>
            <a:fld id="{EE38D2F9-0EA6-4D0A-8B3C-DF72B10C2BFB}" type="slidenum">
              <a:rPr lang="en-IE" altLang="en-US" smtClean="0"/>
              <a:pPr/>
              <a:t>7</a:t>
            </a:fld>
            <a:endParaRPr lang="en-IE" alt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62175065"/>
              </p:ext>
            </p:extLst>
          </p:nvPr>
        </p:nvGraphicFramePr>
        <p:xfrm>
          <a:off x="-1" y="18575"/>
          <a:ext cx="9144001" cy="5877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623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640763" y="6170613"/>
            <a:ext cx="503237" cy="503237"/>
          </a:xfrm>
        </p:spPr>
        <p:txBody>
          <a:bodyPr/>
          <a:lstStyle/>
          <a:p>
            <a:fld id="{EE38D2F9-0EA6-4D0A-8B3C-DF72B10C2BFB}" type="slidenum">
              <a:rPr lang="en-IE" altLang="en-US" smtClean="0"/>
              <a:pPr/>
              <a:t>8</a:t>
            </a:fld>
            <a:endParaRPr lang="en-IE" alt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69446867"/>
              </p:ext>
            </p:extLst>
          </p:nvPr>
        </p:nvGraphicFramePr>
        <p:xfrm>
          <a:off x="-1" y="18575"/>
          <a:ext cx="8993875" cy="5830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394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C0000"/>
      </a:accent2>
      <a:accent3>
        <a:srgbClr val="D7E3B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C0000"/>
    </a:accent2>
    <a:accent3>
      <a:srgbClr val="D7E3BC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374</Words>
  <Application>Microsoft Office PowerPoint</Application>
  <PresentationFormat>On-screen Show (4:3)</PresentationFormat>
  <Paragraphs>100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Tunga</vt:lpstr>
      <vt:lpstr>Wingdings</vt:lpstr>
      <vt:lpstr>Angles</vt:lpstr>
      <vt:lpstr>Crosscare Family Hub </vt:lpstr>
      <vt:lpstr>PowerPoint Presentation</vt:lpstr>
      <vt:lpstr>Team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Prevention &amp; recovery for families  in homelessness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Dermot_Lee</dc:creator>
  <cp:lastModifiedBy>user</cp:lastModifiedBy>
  <cp:revision>41</cp:revision>
  <cp:lastPrinted>2016-04-28T11:35:50Z</cp:lastPrinted>
  <dcterms:created xsi:type="dcterms:W3CDTF">2017-05-02T13:34:08Z</dcterms:created>
  <dcterms:modified xsi:type="dcterms:W3CDTF">2017-09-25T18:00:45Z</dcterms:modified>
</cp:coreProperties>
</file>