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1" r:id="rId3"/>
    <p:sldId id="257" r:id="rId4"/>
    <p:sldId id="263" r:id="rId5"/>
    <p:sldId id="265" r:id="rId6"/>
    <p:sldId id="268" r:id="rId7"/>
    <p:sldId id="262" r:id="rId8"/>
    <p:sldId id="259" r:id="rId9"/>
    <p:sldId id="270" r:id="rId10"/>
    <p:sldId id="274" r:id="rId11"/>
    <p:sldId id="27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32"/>
    <p:restoredTop sz="94580"/>
  </p:normalViewPr>
  <p:slideViewPr>
    <p:cSldViewPr snapToGrid="0" snapToObjects="1">
      <p:cViewPr varScale="1">
        <p:scale>
          <a:sx n="70" d="100"/>
          <a:sy n="70" d="100"/>
        </p:scale>
        <p:origin x="91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5" d="100"/>
        <a:sy n="13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C8456-00B1-B14E-A3FC-37E3310B69D9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1905A-6184-324F-A849-303114C4A3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91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1905A-6184-324F-A849-303114C4A30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654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Budget cuts, bed shortages and staff shortages. </a:t>
            </a:r>
          </a:p>
          <a:p>
            <a:r>
              <a:rPr lang="en-US" dirty="0" smtClean="0"/>
              <a:t>Homeless</a:t>
            </a:r>
            <a:r>
              <a:rPr lang="en-US" baseline="0" dirty="0" smtClean="0"/>
              <a:t> men's life expectancy is 30% shorter than housed man, </a:t>
            </a:r>
          </a:p>
          <a:p>
            <a:r>
              <a:rPr lang="en-US" baseline="0" dirty="0" smtClean="0"/>
              <a:t>HIF – commitment to reduce health disparity and committed to structural reform </a:t>
            </a:r>
          </a:p>
          <a:p>
            <a:r>
              <a:rPr lang="en-US" dirty="0" smtClean="0"/>
              <a:t>Barriers</a:t>
            </a:r>
            <a:r>
              <a:rPr lang="en-US" baseline="0" dirty="0" smtClean="0"/>
              <a:t> to healthcare – comorbidities, chaotic lifestyle, trapped in cycle of homelessness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1905A-6184-324F-A849-303114C4A30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039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Emergency medicine</a:t>
            </a:r>
            <a:r>
              <a:rPr lang="en-US" baseline="0" dirty="0" smtClean="0"/>
              <a:t> programme 2012 identifies homeless as a vulnerable group</a:t>
            </a:r>
          </a:p>
          <a:p>
            <a:r>
              <a:rPr lang="en-US" baseline="0" dirty="0" smtClean="0"/>
              <a:t>Draft discharge protocol – identifies problems around homeless people, inappropriately attending ED </a:t>
            </a:r>
          </a:p>
          <a:p>
            <a:endParaRPr lang="en-US" baseline="0" dirty="0" smtClean="0"/>
          </a:p>
          <a:p>
            <a:r>
              <a:rPr lang="en-US" dirty="0" smtClean="0"/>
              <a:t>The discharge planning should happen from the moment</a:t>
            </a:r>
            <a:r>
              <a:rPr lang="en-US" baseline="0" dirty="0" smtClean="0"/>
              <a:t> they present</a:t>
            </a:r>
          </a:p>
          <a:p>
            <a:r>
              <a:rPr lang="en-US" baseline="0" dirty="0" smtClean="0"/>
              <a:t>Community services/key workers should be notified of the discharges and engaged with like next of kin would be </a:t>
            </a:r>
          </a:p>
          <a:p>
            <a:r>
              <a:rPr lang="en-US" baseline="0" dirty="0" smtClean="0"/>
              <a:t>Currently we are reacting to situations when they arise rather than pre empting them. Medical model doesn't</a:t>
            </a:r>
            <a:r>
              <a:rPr lang="uk-UA" baseline="0" dirty="0" smtClean="0"/>
              <a:t>’</a:t>
            </a:r>
            <a:r>
              <a:rPr lang="en-US" baseline="0" dirty="0" smtClean="0"/>
              <a:t>t fit in with the chaotic lifestyle of homeless people </a:t>
            </a:r>
          </a:p>
          <a:p>
            <a:r>
              <a:rPr lang="en-US" baseline="0" dirty="0" smtClean="0"/>
              <a:t>Case management approach – collaborative process – assess, plan, facilitate, coordinate and evaluate </a:t>
            </a:r>
            <a:endParaRPr lang="en-US" dirty="0" smtClean="0"/>
          </a:p>
          <a:p>
            <a:endParaRPr lang="en-US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Homeless don</a:t>
            </a:r>
            <a:r>
              <a:rPr lang="uk-UA" dirty="0" smtClean="0"/>
              <a:t>’</a:t>
            </a:r>
            <a:r>
              <a:rPr lang="en-US" dirty="0" smtClean="0"/>
              <a:t>t engage until reach crisis point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Hospitals unable to admit people for social reasons, community services and reasons for homelessness need to be addressed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1905A-6184-324F-A849-303114C4A30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047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</a:t>
            </a:r>
            <a:r>
              <a:rPr lang="en-US" baseline="0" dirty="0" smtClean="0"/>
              <a:t> always cost effective </a:t>
            </a:r>
          </a:p>
          <a:p>
            <a:r>
              <a:rPr lang="en-US" baseline="0" dirty="0" smtClean="0"/>
              <a:t>Can’t look at health without housing – linked due to the nature of homelessness</a:t>
            </a:r>
          </a:p>
          <a:p>
            <a:r>
              <a:rPr lang="en-US" baseline="0" dirty="0" smtClean="0"/>
              <a:t>Outcomes for housed people are very different than for homeless – harm reduction model </a:t>
            </a:r>
          </a:p>
          <a:p>
            <a:r>
              <a:rPr lang="en-US" baseline="0" dirty="0" smtClean="0"/>
              <a:t>Needs to be a coordinated effort between the agencies – should be do-able In a small city like Dublin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1905A-6184-324F-A849-303114C4A30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328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/>
              <a:pPr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se.ie/eng/about/Who/clinical/natclinprog/emergencymedicineprogramme/empreport2012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Targeted interventions for homeless people in the Emergency Department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Jessica Kenny 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701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81"/>
    </mc:Choice>
    <mc:Fallback xmlns="">
      <p:transition spd="slow" advTm="1888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 Hospital – the future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Twice monthly MDT meetings in hospital </a:t>
            </a:r>
          </a:p>
          <a:p>
            <a:r>
              <a:rPr lang="en-US" dirty="0" smtClean="0"/>
              <a:t>New homeless nursing post </a:t>
            </a:r>
          </a:p>
        </p:txBody>
      </p:sp>
    </p:spTree>
    <p:extLst>
      <p:ext uri="{BB962C8B-B14F-4D97-AF65-F5344CB8AC3E}">
        <p14:creationId xmlns:p14="http://schemas.microsoft.com/office/powerpoint/2010/main" val="94449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522483"/>
            <a:ext cx="10018713" cy="4058426"/>
          </a:xfrm>
        </p:spPr>
        <p:txBody>
          <a:bodyPr>
            <a:normAutofit fontScale="47500" lnSpcReduction="20000"/>
          </a:bodyPr>
          <a:lstStyle/>
          <a:p>
            <a:endParaRPr lang="en-IE" dirty="0"/>
          </a:p>
          <a:p>
            <a:endParaRPr lang="en-IE" dirty="0" smtClean="0"/>
          </a:p>
          <a:p>
            <a:endParaRPr lang="en-IE" dirty="0" smtClean="0"/>
          </a:p>
          <a:p>
            <a:r>
              <a:rPr lang="en-IE" dirty="0" smtClean="0"/>
              <a:t>De </a:t>
            </a:r>
            <a:r>
              <a:rPr lang="en-IE" dirty="0"/>
              <a:t>Vet, R., Van Luijtelaar,M.J.A., Brilleslijper-Kater, S.N., Vanderplasschen, W., Beijersbergen, M.D. and Wolf, J.R.L.M. (2013) Effectiveness of case management for homeless people: a systematic review </a:t>
            </a:r>
            <a:r>
              <a:rPr lang="en-IE" i="1" dirty="0"/>
              <a:t>American Journal of Public Health</a:t>
            </a:r>
            <a:r>
              <a:rPr lang="en-IE" dirty="0"/>
              <a:t> 103 (10) </a:t>
            </a:r>
            <a:r>
              <a:rPr lang="en-IE" dirty="0" smtClean="0"/>
              <a:t>pp13-26</a:t>
            </a:r>
            <a:endParaRPr lang="en-US" dirty="0"/>
          </a:p>
          <a:p>
            <a:r>
              <a:rPr lang="en-IE" dirty="0" smtClean="0"/>
              <a:t>Moe</a:t>
            </a:r>
            <a:r>
              <a:rPr lang="en-IE" dirty="0"/>
              <a:t>, J., Kirkland, S.W., Rawe, E., Ospina, M.B., Vandermeer, B., Campbell, S. and Rowe, B.H. (2017) Effectiveness of interventions to decrease emergency department visits by adult frequent users: a systematic review </a:t>
            </a:r>
            <a:r>
              <a:rPr lang="en-IE" i="1" dirty="0"/>
              <a:t>Academic Emergency Medicine</a:t>
            </a:r>
            <a:r>
              <a:rPr lang="en-IE" dirty="0"/>
              <a:t> 24 (1) pp40-52 </a:t>
            </a:r>
            <a:endParaRPr lang="en-IE" dirty="0" smtClean="0"/>
          </a:p>
          <a:p>
            <a:r>
              <a:rPr lang="en-US" dirty="0" err="1"/>
              <a:t>Moughty</a:t>
            </a:r>
            <a:r>
              <a:rPr lang="en-US" dirty="0"/>
              <a:t>, A. (2017) Homeless Audit MMUH unpublished </a:t>
            </a:r>
            <a:endParaRPr lang="en-IE" dirty="0"/>
          </a:p>
          <a:p>
            <a:r>
              <a:rPr lang="en-IE" dirty="0" err="1"/>
              <a:t>Ramasubbu</a:t>
            </a:r>
            <a:r>
              <a:rPr lang="en-IE" dirty="0"/>
              <a:t>, B., Donnelly, A. and </a:t>
            </a:r>
            <a:r>
              <a:rPr lang="en-IE" dirty="0" err="1"/>
              <a:t>Moughty</a:t>
            </a:r>
            <a:r>
              <a:rPr lang="en-IE" dirty="0"/>
              <a:t>, A., (2016) Profile of frequent attenders to a Dublin inner city emergency department </a:t>
            </a:r>
            <a:r>
              <a:rPr lang="en-IE" i="1" dirty="0"/>
              <a:t>Irish Medical Journal</a:t>
            </a:r>
            <a:r>
              <a:rPr lang="en-IE" dirty="0"/>
              <a:t> 11; 109 (4) 389 </a:t>
            </a:r>
            <a:endParaRPr lang="en-US" dirty="0"/>
          </a:p>
          <a:p>
            <a:r>
              <a:rPr lang="en-IE" dirty="0" err="1"/>
              <a:t>Sadowski</a:t>
            </a:r>
            <a:r>
              <a:rPr lang="en-IE" dirty="0"/>
              <a:t>, L.S., </a:t>
            </a:r>
            <a:r>
              <a:rPr lang="en-IE" dirty="0" err="1"/>
              <a:t>Kee</a:t>
            </a:r>
            <a:r>
              <a:rPr lang="en-IE" dirty="0"/>
              <a:t>, R.A., </a:t>
            </a:r>
            <a:r>
              <a:rPr lang="en-IE" dirty="0" err="1"/>
              <a:t>Vanderweele</a:t>
            </a:r>
            <a:r>
              <a:rPr lang="en-IE" dirty="0"/>
              <a:t>, T.J., </a:t>
            </a:r>
            <a:r>
              <a:rPr lang="en-IE" dirty="0" err="1"/>
              <a:t>Buchanan,D</a:t>
            </a:r>
            <a:r>
              <a:rPr lang="en-IE" dirty="0"/>
              <a:t>. (2009) Effect of a housing and case management program on emergency department visits and hospitalisations among chronically ill homeless adults </a:t>
            </a:r>
            <a:r>
              <a:rPr lang="en-IE" i="1" dirty="0"/>
              <a:t>JAMA</a:t>
            </a:r>
            <a:r>
              <a:rPr lang="en-IE" dirty="0"/>
              <a:t> 301 (17) pp 1771-1778</a:t>
            </a:r>
            <a:endParaRPr lang="en-US" dirty="0"/>
          </a:p>
          <a:p>
            <a:r>
              <a:rPr lang="en-IE" dirty="0" err="1"/>
              <a:t>Stergiopoulos</a:t>
            </a:r>
            <a:r>
              <a:rPr lang="en-IE" dirty="0"/>
              <a:t>, V., </a:t>
            </a:r>
            <a:r>
              <a:rPr lang="en-IE" dirty="0" err="1"/>
              <a:t>Gozdzik,A</a:t>
            </a:r>
            <a:r>
              <a:rPr lang="en-IE" dirty="0"/>
              <a:t>., </a:t>
            </a:r>
            <a:r>
              <a:rPr lang="en-IE" dirty="0" err="1"/>
              <a:t>Misir</a:t>
            </a:r>
            <a:r>
              <a:rPr lang="en-IE" dirty="0"/>
              <a:t>, V., </a:t>
            </a:r>
            <a:r>
              <a:rPr lang="en-IE" dirty="0" err="1"/>
              <a:t>Skosireva</a:t>
            </a:r>
            <a:r>
              <a:rPr lang="en-IE" dirty="0"/>
              <a:t>, A., Connelly, J., </a:t>
            </a:r>
            <a:r>
              <a:rPr lang="en-IE" dirty="0" err="1"/>
              <a:t>Sarang</a:t>
            </a:r>
            <a:r>
              <a:rPr lang="en-IE" dirty="0"/>
              <a:t>, A., </a:t>
            </a:r>
            <a:r>
              <a:rPr lang="en-IE" dirty="0" err="1"/>
              <a:t>Whisler,A</a:t>
            </a:r>
            <a:r>
              <a:rPr lang="en-IE" dirty="0"/>
              <a:t>., Hwang, S.W., </a:t>
            </a:r>
            <a:r>
              <a:rPr lang="en-IE" dirty="0" err="1"/>
              <a:t>O’Campo</a:t>
            </a:r>
            <a:r>
              <a:rPr lang="en-IE" dirty="0"/>
              <a:t>, P. and McKenzie, K. (2015) Effectiveness of housing first with intensive case management in an ethnically diverse sample if homeless adults with mental illness: a randomised controlled trial </a:t>
            </a:r>
            <a:r>
              <a:rPr lang="en-IE" i="1" dirty="0"/>
              <a:t>PLOS one</a:t>
            </a:r>
            <a:r>
              <a:rPr lang="en-IE" dirty="0"/>
              <a:t> 10(7) </a:t>
            </a:r>
            <a:endParaRPr lang="en-US" dirty="0"/>
          </a:p>
          <a:p>
            <a:r>
              <a:rPr lang="en-IE" dirty="0"/>
              <a:t>Stokes-</a:t>
            </a:r>
            <a:r>
              <a:rPr lang="en-IE" dirty="0" err="1"/>
              <a:t>Buzzellis</a:t>
            </a:r>
            <a:r>
              <a:rPr lang="en-IE" dirty="0"/>
              <a:t>, S., </a:t>
            </a:r>
            <a:r>
              <a:rPr lang="en-IE" dirty="0" err="1"/>
              <a:t>Peltzer</a:t>
            </a:r>
            <a:r>
              <a:rPr lang="en-IE" dirty="0"/>
              <a:t>-Jones, J.M., Martin, G.B., Ford, M.M. and Weise, A. (2010) Use if health information technology to manage frequently presenting emergency department patients </a:t>
            </a:r>
            <a:r>
              <a:rPr lang="en-IE" i="1" dirty="0"/>
              <a:t>West Journal of Emergency Medicine</a:t>
            </a:r>
            <a:r>
              <a:rPr lang="en-IE" dirty="0"/>
              <a:t> 11 pp348-353</a:t>
            </a:r>
          </a:p>
          <a:p>
            <a:r>
              <a:rPr lang="en-IE" dirty="0"/>
              <a:t>The emergency medicine programme (2012) Available at </a:t>
            </a:r>
            <a:r>
              <a:rPr lang="en-IE" u="sng" dirty="0">
                <a:hlinkClick r:id="rId2"/>
              </a:rPr>
              <a:t>http://www.hse.ie/eng/about/Who/clinical/natclinprog/emergencymedicineprogramme/empreport2012.pdf</a:t>
            </a:r>
            <a:r>
              <a:rPr lang="en-IE" u="sng" dirty="0"/>
              <a:t> Last accessed on 27/4/17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26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and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i="1" dirty="0" smtClean="0"/>
              <a:t>Does </a:t>
            </a:r>
            <a:r>
              <a:rPr lang="en-IE" i="1" dirty="0"/>
              <a:t>case management of homeless frequent attenders to the Emergency </a:t>
            </a:r>
            <a:endParaRPr lang="en-IE" i="1" dirty="0" smtClean="0"/>
          </a:p>
          <a:p>
            <a:pPr marL="0" indent="0">
              <a:buNone/>
            </a:pPr>
            <a:r>
              <a:rPr lang="en-IE" i="1" dirty="0"/>
              <a:t> </a:t>
            </a:r>
            <a:r>
              <a:rPr lang="en-IE" i="1" dirty="0" smtClean="0"/>
              <a:t>    Department </a:t>
            </a:r>
            <a:r>
              <a:rPr lang="en-IE" i="1" dirty="0"/>
              <a:t>reduce attendances and improve their outcomes</a:t>
            </a:r>
            <a:r>
              <a:rPr lang="en-IE" i="1" dirty="0" smtClean="0"/>
              <a:t>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22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72"/>
    </mc:Choice>
    <mc:Fallback xmlns="">
      <p:transition spd="slow" advTm="2407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are the issues?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 of homeless/homelessness  </a:t>
            </a:r>
          </a:p>
          <a:p>
            <a:r>
              <a:rPr lang="en-US" dirty="0" smtClean="0"/>
              <a:t>Emergency department attendances </a:t>
            </a:r>
          </a:p>
          <a:p>
            <a:r>
              <a:rPr lang="en-US" dirty="0" smtClean="0"/>
              <a:t>Targeted interventions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38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124"/>
    </mc:Choice>
    <mc:Fallback xmlns="">
      <p:transition spd="slow" advTm="8212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Presence of mental illness,homelessness,alcohol.drug misuse significantly higher rate of attendance (p&lt;0.001) (Ramasubbu et al 2016)</a:t>
            </a:r>
          </a:p>
          <a:p>
            <a:r>
              <a:rPr lang="en-US" dirty="0" smtClean="0"/>
              <a:t>High use of attendances – outcomes remain poor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22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022"/>
    </mc:Choice>
    <mc:Fallback xmlns="">
      <p:transition spd="slow" advTm="6802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Emergency Medicine Programme (2012)</a:t>
            </a:r>
          </a:p>
          <a:p>
            <a:r>
              <a:rPr lang="en-US" dirty="0" smtClean="0"/>
              <a:t>Inappropriate discharges back to homelessness </a:t>
            </a:r>
          </a:p>
        </p:txBody>
      </p:sp>
    </p:spTree>
    <p:extLst>
      <p:ext uri="{BB962C8B-B14F-4D97-AF65-F5344CB8AC3E}">
        <p14:creationId xmlns:p14="http://schemas.microsoft.com/office/powerpoint/2010/main" val="29842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75"/>
    </mc:Choice>
    <mc:Fallback xmlns="">
      <p:transition spd="slow" advTm="3457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Moe et al (2017), de Vet et al (2013) </a:t>
            </a:r>
          </a:p>
          <a:p>
            <a:pPr lvl="1"/>
            <a:r>
              <a:rPr lang="en-US" dirty="0" smtClean="0"/>
              <a:t>Systematic reviews reporting on effectiveness of targeted interventions for homeless and frequent attenders in ED </a:t>
            </a:r>
          </a:p>
          <a:p>
            <a:pPr lvl="1"/>
            <a:r>
              <a:rPr lang="en-US" dirty="0" smtClean="0"/>
              <a:t>Showed reduction in attendances</a:t>
            </a:r>
          </a:p>
          <a:p>
            <a:pPr lvl="1"/>
            <a:r>
              <a:rPr lang="en-US" dirty="0" smtClean="0"/>
              <a:t>Improvement in health outcomes and quality of life </a:t>
            </a:r>
          </a:p>
          <a:p>
            <a:pPr lvl="1"/>
            <a:r>
              <a:rPr lang="en-US" dirty="0" smtClean="0"/>
              <a:t>Moe et al (2017) housing stability was effective in reducing attendances </a:t>
            </a:r>
            <a:endParaRPr lang="en-US" dirty="0"/>
          </a:p>
          <a:p>
            <a:r>
              <a:rPr lang="en-US" dirty="0" err="1" smtClean="0"/>
              <a:t>Sadowski</a:t>
            </a:r>
            <a:r>
              <a:rPr lang="en-US" dirty="0" smtClean="0"/>
              <a:t> </a:t>
            </a:r>
            <a:r>
              <a:rPr lang="en-US" dirty="0"/>
              <a:t>(2009) and </a:t>
            </a:r>
            <a:r>
              <a:rPr lang="en-US" dirty="0" err="1"/>
              <a:t>Stergiopoulos</a:t>
            </a:r>
            <a:r>
              <a:rPr lang="en-US" dirty="0"/>
              <a:t> et al (2015) RCTs </a:t>
            </a:r>
          </a:p>
          <a:p>
            <a:pPr lvl="1"/>
            <a:r>
              <a:rPr lang="en-US" dirty="0"/>
              <a:t>Showed housing and case management as an intervention were effective in reducing the amount of ED attendances, hospital days 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Stoke-</a:t>
            </a:r>
            <a:r>
              <a:rPr lang="en-US" dirty="0" err="1"/>
              <a:t>Buzzelli</a:t>
            </a:r>
            <a:r>
              <a:rPr lang="en-US" dirty="0"/>
              <a:t> et al </a:t>
            </a:r>
            <a:r>
              <a:rPr lang="en-US" dirty="0" smtClean="0"/>
              <a:t>2010)  Inter </a:t>
            </a:r>
            <a:r>
              <a:rPr lang="en-US" dirty="0"/>
              <a:t>agency communication identified as significant in reducing ED attendances (</a:t>
            </a:r>
            <a:r>
              <a:rPr lang="en-US" dirty="0" smtClean="0"/>
              <a:t>p&lt;0.045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586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9429" y="0"/>
            <a:ext cx="8288975" cy="674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1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77"/>
    </mc:Choice>
    <mc:Fallback xmlns="">
      <p:transition spd="slow" advTm="4937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department attendances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2016 – 8.4% of attendances were homeless in MMUH </a:t>
            </a:r>
          </a:p>
          <a:p>
            <a:r>
              <a:rPr lang="en-US" dirty="0" smtClean="0"/>
              <a:t>59% left before treatment was complete </a:t>
            </a:r>
          </a:p>
          <a:p>
            <a:r>
              <a:rPr lang="en-US" dirty="0" smtClean="0"/>
              <a:t>Formal admission and discharge policy for homeless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79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735"/>
    </mc:Choice>
    <mc:Fallback xmlns="">
      <p:transition spd="slow" advTm="12873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Driven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management was shown to be cost efficient in the literature </a:t>
            </a:r>
          </a:p>
          <a:p>
            <a:r>
              <a:rPr lang="en-US" dirty="0" smtClean="0"/>
              <a:t>Housing and healthcare should be dealt with together for homeless people</a:t>
            </a:r>
          </a:p>
          <a:p>
            <a:r>
              <a:rPr lang="en-US" dirty="0" smtClean="0"/>
              <a:t>Urgent need for collaborative approaches </a:t>
            </a:r>
          </a:p>
          <a:p>
            <a:pPr lvl="1"/>
            <a:r>
              <a:rPr lang="en-US" dirty="0" smtClean="0"/>
              <a:t>Need to standardise terminology </a:t>
            </a:r>
          </a:p>
          <a:p>
            <a:pPr lvl="1"/>
            <a:r>
              <a:rPr lang="en-US" dirty="0" smtClean="0"/>
              <a:t>Agree on target outcomes  </a:t>
            </a:r>
          </a:p>
        </p:txBody>
      </p:sp>
    </p:spTree>
    <p:extLst>
      <p:ext uri="{BB962C8B-B14F-4D97-AF65-F5344CB8AC3E}">
        <p14:creationId xmlns:p14="http://schemas.microsoft.com/office/powerpoint/2010/main" val="88100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15041</TotalTime>
  <Words>651</Words>
  <Application>Microsoft Office PowerPoint</Application>
  <PresentationFormat>Widescreen</PresentationFormat>
  <Paragraphs>80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Corbel</vt:lpstr>
      <vt:lpstr>Parallax</vt:lpstr>
      <vt:lpstr>Targeted interventions for homeless people in the Emergency Department </vt:lpstr>
      <vt:lpstr>Problems and Solutions</vt:lpstr>
      <vt:lpstr>What are the issues?</vt:lpstr>
      <vt:lpstr>Issues</vt:lpstr>
      <vt:lpstr>Issues</vt:lpstr>
      <vt:lpstr>International experience</vt:lpstr>
      <vt:lpstr>PowerPoint Presentation</vt:lpstr>
      <vt:lpstr>Emergency department attendances </vt:lpstr>
      <vt:lpstr>Policy Driven Solutions</vt:lpstr>
      <vt:lpstr>Mater Hospital – the future </vt:lpstr>
      <vt:lpstr>References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Targeted interventions for homeless people in the Emergency Department</dc:title>
  <dc:creator>Microsoft Office User</dc:creator>
  <cp:lastModifiedBy>user</cp:lastModifiedBy>
  <cp:revision>36</cp:revision>
  <dcterms:created xsi:type="dcterms:W3CDTF">2017-04-16T10:05:05Z</dcterms:created>
  <dcterms:modified xsi:type="dcterms:W3CDTF">2017-09-28T10:08:55Z</dcterms:modified>
</cp:coreProperties>
</file>