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52475"/>
            <a:ext cx="9625013" cy="108108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4800" dirty="0" smtClean="0"/>
              <a:t/>
            </a:r>
            <a:br>
              <a:rPr lang="en-IE" sz="4800" dirty="0" smtClean="0"/>
            </a:br>
            <a:r>
              <a:rPr lang="en-IE" sz="4800" dirty="0"/>
              <a:t/>
            </a:r>
            <a:br>
              <a:rPr lang="en-IE" sz="4800" dirty="0"/>
            </a:br>
            <a:r>
              <a:rPr lang="en-IE" sz="4800" dirty="0" smtClean="0"/>
              <a:t/>
            </a:r>
            <a:br>
              <a:rPr lang="en-IE" sz="4800" dirty="0" smtClean="0"/>
            </a:br>
            <a:r>
              <a:rPr lang="en-IE" sz="4800" dirty="0"/>
              <a:t/>
            </a:r>
            <a:br>
              <a:rPr lang="en-IE" sz="4800" dirty="0"/>
            </a:br>
            <a:r>
              <a:rPr lang="en-IE" sz="4800" dirty="0" smtClean="0"/>
              <a:t/>
            </a:r>
            <a:br>
              <a:rPr lang="en-IE" sz="4800" dirty="0" smtClean="0"/>
            </a:br>
            <a:r>
              <a:rPr lang="en-IE" sz="4800"/>
              <a:t/>
            </a:r>
            <a:br>
              <a:rPr lang="en-IE" sz="4800"/>
            </a:br>
            <a:r>
              <a:rPr lang="en-IE" sz="4800"/>
              <a:t/>
            </a:r>
            <a:br>
              <a:rPr lang="en-IE" sz="4800"/>
            </a:br>
            <a:r>
              <a:rPr lang="en-IE" sz="6700" b="1" dirty="0" smtClean="0"/>
              <a:t/>
            </a:r>
            <a:br>
              <a:rPr lang="en-IE" sz="6700" b="1" dirty="0" smtClean="0"/>
            </a:br>
            <a:r>
              <a:rPr lang="en-IE" sz="6700" b="1" dirty="0" smtClean="0"/>
              <a:t>    Hep/friend </a:t>
            </a:r>
            <a:r>
              <a:rPr lang="en-IE" sz="6700" b="1" dirty="0"/>
              <a:t/>
            </a:r>
            <a:br>
              <a:rPr lang="en-IE" sz="6700" b="1" dirty="0"/>
            </a:br>
            <a:r>
              <a:rPr lang="en-IE" sz="6700" b="1" dirty="0" smtClean="0"/>
              <a:t>     Peer support </a:t>
            </a:r>
            <a:br>
              <a:rPr lang="en-IE" sz="6700" b="1" dirty="0" smtClean="0"/>
            </a:br>
            <a:r>
              <a:rPr lang="en-IE" sz="6700" b="1" dirty="0" smtClean="0"/>
              <a:t>     2017</a:t>
            </a:r>
            <a:endParaRPr lang="en-IE" sz="67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4294967295"/>
          </p:nvPr>
        </p:nvSpPr>
        <p:spPr>
          <a:xfrm>
            <a:off x="0" y="2917031"/>
            <a:ext cx="3421063" cy="2913063"/>
          </a:xfrm>
        </p:spPr>
        <p:txBody>
          <a:bodyPr/>
          <a:lstStyle/>
          <a:p>
            <a:r>
              <a:rPr lang="en-IE" dirty="0" smtClean="0"/>
              <a:t>   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pPr algn="ctr"/>
            <a:r>
              <a:rPr lang="en-IE" sz="6000" dirty="0" smtClean="0"/>
              <a:t>2017</a:t>
            </a:r>
            <a:endParaRPr lang="en-IE" sz="6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46600"/>
            <a:ext cx="3848100" cy="2311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78064" cy="2006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1469" y="0"/>
            <a:ext cx="4690531" cy="2006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6024" y="0"/>
            <a:ext cx="3638575" cy="2006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3116" y="4546600"/>
            <a:ext cx="4328884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4800" b="1" dirty="0"/>
              <a:t>Hepfriends role</a:t>
            </a:r>
            <a:endParaRPr lang="en-I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2800" dirty="0"/>
              <a:t>One to One meetings involve: coffee &amp; chat</a:t>
            </a:r>
          </a:p>
          <a:p>
            <a:r>
              <a:rPr lang="en-IE" sz="2800" dirty="0"/>
              <a:t> Accompanying the client to a hospital visit</a:t>
            </a:r>
          </a:p>
          <a:p>
            <a:r>
              <a:rPr lang="en-IE" sz="2800" dirty="0"/>
              <a:t> Attending a clinical appointment with the client in a support capacity (where appropriate)</a:t>
            </a:r>
          </a:p>
          <a:p>
            <a:r>
              <a:rPr lang="en-IE" sz="2800" dirty="0"/>
              <a:t>Post appointment coffee allowing for the opportunity to help the client to understand the care pathway and treatment</a:t>
            </a:r>
          </a:p>
          <a:p>
            <a:r>
              <a:rPr lang="en-IE" sz="2800" dirty="0"/>
              <a:t>Providing telephone support to remind patient of upcoming appointments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675985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</TotalTime>
  <Words>64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            Hep/friend       Peer support       2017</vt:lpstr>
      <vt:lpstr>Hepfriends role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Hep/friend            Peer Training         2017</dc:title>
  <dc:creator>Lar</dc:creator>
  <cp:lastModifiedBy>user</cp:lastModifiedBy>
  <cp:revision>4</cp:revision>
  <dcterms:created xsi:type="dcterms:W3CDTF">2017-09-27T08:59:39Z</dcterms:created>
  <dcterms:modified xsi:type="dcterms:W3CDTF">2017-09-27T09:43:21Z</dcterms:modified>
</cp:coreProperties>
</file>